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</p:sldIdLst>
  <p:sldSz cy="11309350" cx="20104100"/>
  <p:notesSz cx="20104100" cy="11309350"/>
  <p:embeddedFontLst>
    <p:embeddedFont>
      <p:font typeface="Montserrat"/>
      <p:regular r:id="rId44"/>
      <p:bold r:id="rId45"/>
      <p:italic r:id="rId46"/>
      <p:boldItalic r:id="rId47"/>
    </p:embeddedFont>
    <p:embeddedFont>
      <p:font typeface="Montserrat Light"/>
      <p:regular r:id="rId48"/>
      <p:bold r:id="rId49"/>
      <p:italic r:id="rId50"/>
      <p:boldItalic r:id="rId51"/>
    </p:embeddedFont>
    <p:embeddedFont>
      <p:font typeface="Montserrat ExtraBold"/>
      <p:bold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font" Target="fonts/Montserrat-regular.fntdata"/><Relationship Id="rId43" Type="http://schemas.openxmlformats.org/officeDocument/2006/relationships/slide" Target="slides/slide38.xml"/><Relationship Id="rId46" Type="http://schemas.openxmlformats.org/officeDocument/2006/relationships/font" Target="fonts/Montserrat-italic.fntdata"/><Relationship Id="rId45" Type="http://schemas.openxmlformats.org/officeDocument/2006/relationships/font" Target="fonts/Montserrat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Light-regular.fntdata"/><Relationship Id="rId47" Type="http://schemas.openxmlformats.org/officeDocument/2006/relationships/font" Target="fonts/Montserrat-boldItalic.fntdata"/><Relationship Id="rId49" Type="http://schemas.openxmlformats.org/officeDocument/2006/relationships/font" Target="fonts/Montserrat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MontserratLight-boldItalic.fntdata"/><Relationship Id="rId50" Type="http://schemas.openxmlformats.org/officeDocument/2006/relationships/font" Target="fonts/MontserratLight-italic.fntdata"/><Relationship Id="rId53" Type="http://schemas.openxmlformats.org/officeDocument/2006/relationships/font" Target="fonts/MontserratExtraBold-boldItalic.fntdata"/><Relationship Id="rId52" Type="http://schemas.openxmlformats.org/officeDocument/2006/relationships/font" Target="fonts/MontserratExtraBo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351350" y="848200"/>
            <a:ext cx="13403400" cy="4241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9" name="Google Shape;49;p1:notes"/>
          <p:cNvSpPr/>
          <p:nvPr>
            <p:ph idx="2" type="sldImg"/>
          </p:nvPr>
        </p:nvSpPr>
        <p:spPr>
          <a:xfrm>
            <a:off x="6283325" y="847725"/>
            <a:ext cx="7539038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71" name="Google Shape;871;p1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0" name="Shape 9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1" name="Google Shape;971;p1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72" name="Google Shape;972;p12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0" name="Shape 1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1" name="Google Shape;1071;g1e50022e577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72" name="Google Shape;1072;g1e50022e577_0_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1e50022e577_0_10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173" name="Google Shape;1173;g1e50022e577_0_102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1e50022e577_0_20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4" name="Google Shape;1274;g1e50022e577_0_203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4" name="Google Shape;1374;g1e50022e577_0_30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75" name="Google Shape;1375;g1e50022e577_0_304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4" name="Shape 1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5" name="Google Shape;1475;g1e50022e577_0_40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76" name="Google Shape;1476;g1e50022e577_0_406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5" name="Shape 1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" name="Google Shape;1576;g1e50022e577_0_50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77" name="Google Shape;1577;g1e50022e577_0_507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6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7" name="Google Shape;1677;g1e50022e577_0_60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78" name="Google Shape;1678;g1e50022e577_0_608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7" name="Shape 1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8" name="Google Shape;1778;g1e50022e577_0_70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79" name="Google Shape;1779;g1e50022e577_0_709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3" name="Google Shape;83;p2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7" name="Shape 1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8" name="Google Shape;1878;g1e50022e577_0_8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879" name="Google Shape;1879;g1e50022e577_0_81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7" name="Shape 1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8" name="Google Shape;1978;g1e50022e577_0_9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79" name="Google Shape;1979;g1e50022e577_0_91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7" name="Shape 2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8" name="Google Shape;2078;g1e50022e577_0_10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9" name="Google Shape;2079;g1e50022e577_0_101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7" name="Shape 2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8" name="Google Shape;2178;g1e50022e577_0_111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79" name="Google Shape;2179;g1e50022e577_0_111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7" name="Shape 2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8" name="Google Shape;2278;g1e50022e577_0_121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279" name="Google Shape;2279;g1e50022e577_0_1211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7" name="Shape 2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8" name="Google Shape;2378;p1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379" name="Google Shape;2379;p11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8" name="Shape 2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9" name="Google Shape;2479;g1e50022e577_0_1312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480" name="Google Shape;2480;g1e50022e577_0_1312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0" name="Shape 2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1" name="Google Shape;2581;g1e50022e577_0_141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582" name="Google Shape;2582;g1e50022e577_0_1414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e50022e577_0_151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82" name="Google Shape;2682;g1e50022e577_0_1513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1" name="Shape 2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2" name="Google Shape;2782;g1e50022e577_0_161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783" name="Google Shape;2783;g1e50022e577_0_1613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1" name="Google Shape;161;p3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2" name="Shape 2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3" name="Google Shape;2883;g1e50022e577_0_171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884" name="Google Shape;2884;g1e50022e577_0_1715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2" name="Shape 2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3" name="Google Shape;2983;g1e50022e577_0_191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984" name="Google Shape;2984;g1e50022e577_0_1916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2" name="Shape 3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3" name="Google Shape;3083;g1e86f6e4788_2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084" name="Google Shape;3084;g1e86f6e4788_2_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2" name="Shape 3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3" name="Google Shape;3183;g1e518df40f5_0_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184" name="Google Shape;3184;g1e518df40f5_0_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3" name="Shape 3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4" name="Google Shape;3284;g1e518df40f5_0_9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285" name="Google Shape;3285;g1e518df40f5_0_99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3" name="Shape 3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4" name="Google Shape;3384;g1e518df40f5_0_19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385" name="Google Shape;3385;g1e518df40f5_0_198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3" name="Shape 3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4" name="Google Shape;3484;g1e51a728a9a_0_1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485" name="Google Shape;3485;g1e51a728a9a_0_1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3" name="Shape 3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" name="Google Shape;3584;g1e51a728a9a_0_100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85" name="Google Shape;3585;g1e51a728a9a_0_100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4" name="Shape 3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5" name="Google Shape;3685;p14:notes"/>
          <p:cNvSpPr txBox="1"/>
          <p:nvPr>
            <p:ph idx="1" type="body"/>
          </p:nvPr>
        </p:nvSpPr>
        <p:spPr>
          <a:xfrm>
            <a:off x="2010400" y="5371925"/>
            <a:ext cx="16083275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86" name="Google Shape;3686;p14:notes"/>
          <p:cNvSpPr/>
          <p:nvPr>
            <p:ph idx="2" type="sldImg"/>
          </p:nvPr>
        </p:nvSpPr>
        <p:spPr>
          <a:xfrm>
            <a:off x="6283325" y="847725"/>
            <a:ext cx="7539038" cy="42418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63" name="Google Shape;263;p4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66" name="Google Shape;366;p5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67" name="Google Shape;467;p6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7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68" name="Google Shape;568;p7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8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669" name="Google Shape;669;p8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9:notes"/>
          <p:cNvSpPr txBox="1"/>
          <p:nvPr>
            <p:ph idx="1" type="body"/>
          </p:nvPr>
        </p:nvSpPr>
        <p:spPr>
          <a:xfrm>
            <a:off x="2010400" y="5371925"/>
            <a:ext cx="16083300" cy="508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770" name="Google Shape;770;p9:notes"/>
          <p:cNvSpPr/>
          <p:nvPr>
            <p:ph idx="2" type="sldImg"/>
          </p:nvPr>
        </p:nvSpPr>
        <p:spPr>
          <a:xfrm>
            <a:off x="6283325" y="847725"/>
            <a:ext cx="7539000" cy="42417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obj">
  <p:cSld name="OBJECT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showMasterSp="0">
  <p:cSld name="Title Only">
    <p:bg>
      <p:bgPr>
        <a:solidFill>
          <a:schemeClr val="lt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>
            <a:off x="0" y="0"/>
            <a:ext cx="20104100" cy="11151870"/>
          </a:xfrm>
          <a:custGeom>
            <a:rect b="b" l="l" r="r" t="t"/>
            <a:pathLst>
              <a:path extrusionOk="0" h="11151870" w="20104100">
                <a:moveTo>
                  <a:pt x="0" y="11151492"/>
                </a:moveTo>
                <a:lnTo>
                  <a:pt x="20104099" y="11151492"/>
                </a:lnTo>
                <a:lnTo>
                  <a:pt x="2010409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>
  <p:cSld name="Title and Conten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showMasterSp="0">
  <p:cSld name="Two Content">
    <p:bg>
      <p:bgPr>
        <a:solidFill>
          <a:schemeClr val="lt1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10052050" y="0"/>
            <a:ext cx="10052050" cy="11151870"/>
          </a:xfrm>
          <a:custGeom>
            <a:rect b="b" l="l" r="r" t="t"/>
            <a:pathLst>
              <a:path extrusionOk="0" h="11151870" w="10052050">
                <a:moveTo>
                  <a:pt x="0" y="11151492"/>
                </a:moveTo>
                <a:lnTo>
                  <a:pt x="10052039" y="11151492"/>
                </a:lnTo>
                <a:lnTo>
                  <a:pt x="10052039" y="0"/>
                </a:lnTo>
                <a:lnTo>
                  <a:pt x="0" y="0"/>
                </a:lnTo>
                <a:lnTo>
                  <a:pt x="0" y="11151492"/>
                </a:lnTo>
                <a:close/>
              </a:path>
            </a:pathLst>
          </a:custGeom>
          <a:solidFill>
            <a:srgbClr val="1A1A1A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5"/>
          <p:cNvSpPr/>
          <p:nvPr/>
        </p:nvSpPr>
        <p:spPr>
          <a:xfrm>
            <a:off x="1047151" y="9319087"/>
            <a:ext cx="3693160" cy="942975"/>
          </a:xfrm>
          <a:custGeom>
            <a:rect b="b" l="l" r="r" t="t"/>
            <a:pathLst>
              <a:path extrusionOk="0" h="942975" w="3693160">
                <a:moveTo>
                  <a:pt x="3692945" y="0"/>
                </a:moveTo>
                <a:lnTo>
                  <a:pt x="0" y="0"/>
                </a:lnTo>
                <a:lnTo>
                  <a:pt x="0" y="942379"/>
                </a:lnTo>
                <a:lnTo>
                  <a:pt x="3692945" y="942379"/>
                </a:lnTo>
                <a:lnTo>
                  <a:pt x="3692945" y="0"/>
                </a:lnTo>
                <a:close/>
              </a:path>
            </a:pathLst>
          </a:custGeom>
          <a:solidFill>
            <a:srgbClr val="E2101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5"/>
          <p:cNvSpPr/>
          <p:nvPr/>
        </p:nvSpPr>
        <p:spPr>
          <a:xfrm>
            <a:off x="1047076" y="9439611"/>
            <a:ext cx="3693160" cy="700405"/>
          </a:xfrm>
          <a:custGeom>
            <a:rect b="b" l="l" r="r" t="t"/>
            <a:pathLst>
              <a:path extrusionOk="0" h="700404" w="3693160">
                <a:moveTo>
                  <a:pt x="198361" y="660984"/>
                </a:moveTo>
                <a:lnTo>
                  <a:pt x="0" y="660984"/>
                </a:lnTo>
                <a:lnTo>
                  <a:pt x="0" y="685812"/>
                </a:lnTo>
                <a:lnTo>
                  <a:pt x="198361" y="685812"/>
                </a:lnTo>
                <a:lnTo>
                  <a:pt x="198361" y="660984"/>
                </a:lnTo>
                <a:close/>
              </a:path>
              <a:path extrusionOk="0" h="700404" w="3693160">
                <a:moveTo>
                  <a:pt x="198361" y="502246"/>
                </a:moveTo>
                <a:lnTo>
                  <a:pt x="0" y="502246"/>
                </a:lnTo>
                <a:lnTo>
                  <a:pt x="0" y="527050"/>
                </a:lnTo>
                <a:lnTo>
                  <a:pt x="198361" y="527050"/>
                </a:lnTo>
                <a:lnTo>
                  <a:pt x="198361" y="502246"/>
                </a:lnTo>
                <a:close/>
              </a:path>
              <a:path extrusionOk="0" h="700404" w="3693160">
                <a:moveTo>
                  <a:pt x="198361" y="337553"/>
                </a:moveTo>
                <a:lnTo>
                  <a:pt x="0" y="337553"/>
                </a:lnTo>
                <a:lnTo>
                  <a:pt x="0" y="362356"/>
                </a:lnTo>
                <a:lnTo>
                  <a:pt x="198361" y="362356"/>
                </a:lnTo>
                <a:lnTo>
                  <a:pt x="198361" y="337553"/>
                </a:lnTo>
                <a:close/>
              </a:path>
              <a:path extrusionOk="0" h="700404" w="3693160">
                <a:moveTo>
                  <a:pt x="198361" y="175056"/>
                </a:moveTo>
                <a:lnTo>
                  <a:pt x="0" y="175056"/>
                </a:lnTo>
                <a:lnTo>
                  <a:pt x="0" y="199898"/>
                </a:lnTo>
                <a:lnTo>
                  <a:pt x="198361" y="199898"/>
                </a:lnTo>
                <a:lnTo>
                  <a:pt x="198361" y="175056"/>
                </a:lnTo>
                <a:close/>
              </a:path>
              <a:path extrusionOk="0" h="700404" w="3693160">
                <a:moveTo>
                  <a:pt x="198361" y="16802"/>
                </a:moveTo>
                <a:lnTo>
                  <a:pt x="0" y="16802"/>
                </a:lnTo>
                <a:lnTo>
                  <a:pt x="0" y="41592"/>
                </a:lnTo>
                <a:lnTo>
                  <a:pt x="198361" y="41592"/>
                </a:lnTo>
                <a:lnTo>
                  <a:pt x="198361" y="16802"/>
                </a:lnTo>
                <a:close/>
              </a:path>
              <a:path extrusionOk="0" h="700404" w="3693160">
                <a:moveTo>
                  <a:pt x="908532" y="161366"/>
                </a:moveTo>
                <a:lnTo>
                  <a:pt x="905624" y="119291"/>
                </a:lnTo>
                <a:lnTo>
                  <a:pt x="870216" y="56515"/>
                </a:lnTo>
                <a:lnTo>
                  <a:pt x="804735" y="18783"/>
                </a:lnTo>
                <a:lnTo>
                  <a:pt x="764209" y="8001"/>
                </a:lnTo>
                <a:lnTo>
                  <a:pt x="720382" y="1917"/>
                </a:lnTo>
                <a:lnTo>
                  <a:pt x="674649" y="0"/>
                </a:lnTo>
                <a:lnTo>
                  <a:pt x="627659" y="1714"/>
                </a:lnTo>
                <a:lnTo>
                  <a:pt x="580986" y="7264"/>
                </a:lnTo>
                <a:lnTo>
                  <a:pt x="535622" y="17233"/>
                </a:lnTo>
                <a:lnTo>
                  <a:pt x="492493" y="32219"/>
                </a:lnTo>
                <a:lnTo>
                  <a:pt x="452564" y="52793"/>
                </a:lnTo>
                <a:lnTo>
                  <a:pt x="416788" y="79565"/>
                </a:lnTo>
                <a:lnTo>
                  <a:pt x="386118" y="113106"/>
                </a:lnTo>
                <a:lnTo>
                  <a:pt x="361518" y="154025"/>
                </a:lnTo>
                <a:lnTo>
                  <a:pt x="343941" y="202895"/>
                </a:lnTo>
                <a:lnTo>
                  <a:pt x="339204" y="254914"/>
                </a:lnTo>
                <a:lnTo>
                  <a:pt x="348361" y="300837"/>
                </a:lnTo>
                <a:lnTo>
                  <a:pt x="371944" y="338747"/>
                </a:lnTo>
                <a:lnTo>
                  <a:pt x="410476" y="366712"/>
                </a:lnTo>
                <a:lnTo>
                  <a:pt x="460273" y="387235"/>
                </a:lnTo>
                <a:lnTo>
                  <a:pt x="508939" y="402196"/>
                </a:lnTo>
                <a:lnTo>
                  <a:pt x="594944" y="424522"/>
                </a:lnTo>
                <a:lnTo>
                  <a:pt x="628256" y="436435"/>
                </a:lnTo>
                <a:lnTo>
                  <a:pt x="652462" y="451904"/>
                </a:lnTo>
                <a:lnTo>
                  <a:pt x="665543" y="473189"/>
                </a:lnTo>
                <a:lnTo>
                  <a:pt x="665505" y="502577"/>
                </a:lnTo>
                <a:lnTo>
                  <a:pt x="650049" y="531901"/>
                </a:lnTo>
                <a:lnTo>
                  <a:pt x="622071" y="552831"/>
                </a:lnTo>
                <a:lnTo>
                  <a:pt x="587806" y="565391"/>
                </a:lnTo>
                <a:lnTo>
                  <a:pt x="553504" y="569569"/>
                </a:lnTo>
                <a:lnTo>
                  <a:pt x="508876" y="563206"/>
                </a:lnTo>
                <a:lnTo>
                  <a:pt x="477113" y="544449"/>
                </a:lnTo>
                <a:lnTo>
                  <a:pt x="460578" y="513829"/>
                </a:lnTo>
                <a:lnTo>
                  <a:pt x="461683" y="471868"/>
                </a:lnTo>
                <a:lnTo>
                  <a:pt x="275539" y="471868"/>
                </a:lnTo>
                <a:lnTo>
                  <a:pt x="269443" y="527735"/>
                </a:lnTo>
                <a:lnTo>
                  <a:pt x="274370" y="574230"/>
                </a:lnTo>
                <a:lnTo>
                  <a:pt x="289229" y="612101"/>
                </a:lnTo>
                <a:lnTo>
                  <a:pt x="312877" y="642086"/>
                </a:lnTo>
                <a:lnTo>
                  <a:pt x="344220" y="664946"/>
                </a:lnTo>
                <a:lnTo>
                  <a:pt x="382117" y="681431"/>
                </a:lnTo>
                <a:lnTo>
                  <a:pt x="425475" y="692277"/>
                </a:lnTo>
                <a:lnTo>
                  <a:pt x="473151" y="698233"/>
                </a:lnTo>
                <a:lnTo>
                  <a:pt x="524052" y="700049"/>
                </a:lnTo>
                <a:lnTo>
                  <a:pt x="575627" y="697547"/>
                </a:lnTo>
                <a:lnTo>
                  <a:pt x="626084" y="690016"/>
                </a:lnTo>
                <a:lnTo>
                  <a:pt x="674420" y="677392"/>
                </a:lnTo>
                <a:lnTo>
                  <a:pt x="719620" y="659612"/>
                </a:lnTo>
                <a:lnTo>
                  <a:pt x="760679" y="636625"/>
                </a:lnTo>
                <a:lnTo>
                  <a:pt x="796582" y="608368"/>
                </a:lnTo>
                <a:lnTo>
                  <a:pt x="826350" y="574789"/>
                </a:lnTo>
                <a:lnTo>
                  <a:pt x="829373" y="569569"/>
                </a:lnTo>
                <a:lnTo>
                  <a:pt x="848956" y="535825"/>
                </a:lnTo>
                <a:lnTo>
                  <a:pt x="863409" y="491413"/>
                </a:lnTo>
                <a:lnTo>
                  <a:pt x="869188" y="436968"/>
                </a:lnTo>
                <a:lnTo>
                  <a:pt x="862253" y="393585"/>
                </a:lnTo>
                <a:lnTo>
                  <a:pt x="844715" y="359727"/>
                </a:lnTo>
                <a:lnTo>
                  <a:pt x="786193" y="314401"/>
                </a:lnTo>
                <a:lnTo>
                  <a:pt x="749401" y="299821"/>
                </a:lnTo>
                <a:lnTo>
                  <a:pt x="710374" y="288569"/>
                </a:lnTo>
                <a:lnTo>
                  <a:pt x="634009" y="269887"/>
                </a:lnTo>
                <a:lnTo>
                  <a:pt x="598487" y="259118"/>
                </a:lnTo>
                <a:lnTo>
                  <a:pt x="566508" y="244424"/>
                </a:lnTo>
                <a:lnTo>
                  <a:pt x="545211" y="222923"/>
                </a:lnTo>
                <a:lnTo>
                  <a:pt x="541718" y="191719"/>
                </a:lnTo>
                <a:lnTo>
                  <a:pt x="553250" y="167982"/>
                </a:lnTo>
                <a:lnTo>
                  <a:pt x="574865" y="148437"/>
                </a:lnTo>
                <a:lnTo>
                  <a:pt x="603186" y="135178"/>
                </a:lnTo>
                <a:lnTo>
                  <a:pt x="634784" y="130302"/>
                </a:lnTo>
                <a:lnTo>
                  <a:pt x="656831" y="131686"/>
                </a:lnTo>
                <a:lnTo>
                  <a:pt x="701929" y="151726"/>
                </a:lnTo>
                <a:lnTo>
                  <a:pt x="716407" y="192938"/>
                </a:lnTo>
                <a:lnTo>
                  <a:pt x="713600" y="211264"/>
                </a:lnTo>
                <a:lnTo>
                  <a:pt x="899718" y="211264"/>
                </a:lnTo>
                <a:lnTo>
                  <a:pt x="908532" y="161366"/>
                </a:lnTo>
                <a:close/>
              </a:path>
              <a:path extrusionOk="0" h="700404" w="3693160">
                <a:moveTo>
                  <a:pt x="1580984" y="13944"/>
                </a:moveTo>
                <a:lnTo>
                  <a:pt x="1069111" y="13944"/>
                </a:lnTo>
                <a:lnTo>
                  <a:pt x="926261" y="685939"/>
                </a:lnTo>
                <a:lnTo>
                  <a:pt x="1438148" y="685939"/>
                </a:lnTo>
                <a:lnTo>
                  <a:pt x="1465910" y="555612"/>
                </a:lnTo>
                <a:lnTo>
                  <a:pt x="1140142" y="555612"/>
                </a:lnTo>
                <a:lnTo>
                  <a:pt x="1170393" y="413207"/>
                </a:lnTo>
                <a:lnTo>
                  <a:pt x="1470088" y="413207"/>
                </a:lnTo>
                <a:lnTo>
                  <a:pt x="1497685" y="282968"/>
                </a:lnTo>
                <a:lnTo>
                  <a:pt x="1198003" y="282968"/>
                </a:lnTo>
                <a:lnTo>
                  <a:pt x="1227467" y="144246"/>
                </a:lnTo>
                <a:lnTo>
                  <a:pt x="1553235" y="144246"/>
                </a:lnTo>
                <a:lnTo>
                  <a:pt x="1580984" y="13944"/>
                </a:lnTo>
                <a:close/>
              </a:path>
              <a:path extrusionOk="0" h="700404" w="3693160">
                <a:moveTo>
                  <a:pt x="2341372" y="13944"/>
                </a:moveTo>
                <a:lnTo>
                  <a:pt x="2173846" y="13944"/>
                </a:lnTo>
                <a:lnTo>
                  <a:pt x="2067737" y="512787"/>
                </a:lnTo>
                <a:lnTo>
                  <a:pt x="2065578" y="514692"/>
                </a:lnTo>
                <a:lnTo>
                  <a:pt x="1984082" y="171284"/>
                </a:lnTo>
                <a:lnTo>
                  <a:pt x="1946744" y="13944"/>
                </a:lnTo>
                <a:lnTo>
                  <a:pt x="1686153" y="13944"/>
                </a:lnTo>
                <a:lnTo>
                  <a:pt x="1543291" y="685939"/>
                </a:lnTo>
                <a:lnTo>
                  <a:pt x="1710829" y="685939"/>
                </a:lnTo>
                <a:lnTo>
                  <a:pt x="1820202" y="171284"/>
                </a:lnTo>
                <a:lnTo>
                  <a:pt x="1822056" y="171284"/>
                </a:lnTo>
                <a:lnTo>
                  <a:pt x="1940699" y="685939"/>
                </a:lnTo>
                <a:lnTo>
                  <a:pt x="2198522" y="685939"/>
                </a:lnTo>
                <a:lnTo>
                  <a:pt x="2234920" y="514692"/>
                </a:lnTo>
                <a:lnTo>
                  <a:pt x="2341372" y="13944"/>
                </a:lnTo>
                <a:close/>
              </a:path>
              <a:path extrusionOk="0" h="700404" w="3693160">
                <a:moveTo>
                  <a:pt x="3024975" y="685939"/>
                </a:moveTo>
                <a:lnTo>
                  <a:pt x="3001073" y="554697"/>
                </a:lnTo>
                <a:lnTo>
                  <a:pt x="2977350" y="424408"/>
                </a:lnTo>
                <a:lnTo>
                  <a:pt x="2926486" y="145161"/>
                </a:lnTo>
                <a:lnTo>
                  <a:pt x="2902585" y="13944"/>
                </a:lnTo>
                <a:lnTo>
                  <a:pt x="2779890" y="13944"/>
                </a:lnTo>
                <a:lnTo>
                  <a:pt x="2779890" y="424408"/>
                </a:lnTo>
                <a:lnTo>
                  <a:pt x="2600274" y="424408"/>
                </a:lnTo>
                <a:lnTo>
                  <a:pt x="2750870" y="145161"/>
                </a:lnTo>
                <a:lnTo>
                  <a:pt x="2753652" y="145161"/>
                </a:lnTo>
                <a:lnTo>
                  <a:pt x="2779890" y="424408"/>
                </a:lnTo>
                <a:lnTo>
                  <a:pt x="2779890" y="13944"/>
                </a:lnTo>
                <a:lnTo>
                  <a:pt x="2675496" y="13944"/>
                </a:lnTo>
                <a:lnTo>
                  <a:pt x="2267356" y="685939"/>
                </a:lnTo>
                <a:lnTo>
                  <a:pt x="2453525" y="685939"/>
                </a:lnTo>
                <a:lnTo>
                  <a:pt x="2525179" y="554697"/>
                </a:lnTo>
                <a:lnTo>
                  <a:pt x="2797886" y="554697"/>
                </a:lnTo>
                <a:lnTo>
                  <a:pt x="2814637" y="685939"/>
                </a:lnTo>
                <a:lnTo>
                  <a:pt x="3024975" y="685939"/>
                </a:lnTo>
                <a:close/>
              </a:path>
              <a:path extrusionOk="0" h="700404" w="3693160">
                <a:moveTo>
                  <a:pt x="3424682" y="13944"/>
                </a:moveTo>
                <a:lnTo>
                  <a:pt x="3238550" y="13944"/>
                </a:lnTo>
                <a:lnTo>
                  <a:pt x="3095675" y="685939"/>
                </a:lnTo>
                <a:lnTo>
                  <a:pt x="3281845" y="685939"/>
                </a:lnTo>
                <a:lnTo>
                  <a:pt x="3424682" y="13944"/>
                </a:lnTo>
                <a:close/>
              </a:path>
              <a:path extrusionOk="0" h="700404" w="3693160">
                <a:moveTo>
                  <a:pt x="3692931" y="660984"/>
                </a:moveTo>
                <a:lnTo>
                  <a:pt x="3494582" y="660984"/>
                </a:lnTo>
                <a:lnTo>
                  <a:pt x="3494582" y="685812"/>
                </a:lnTo>
                <a:lnTo>
                  <a:pt x="3692931" y="685812"/>
                </a:lnTo>
                <a:lnTo>
                  <a:pt x="3692931" y="660984"/>
                </a:lnTo>
                <a:close/>
              </a:path>
              <a:path extrusionOk="0" h="700404" w="3693160">
                <a:moveTo>
                  <a:pt x="3692931" y="502246"/>
                </a:moveTo>
                <a:lnTo>
                  <a:pt x="3494582" y="502246"/>
                </a:lnTo>
                <a:lnTo>
                  <a:pt x="3494582" y="527050"/>
                </a:lnTo>
                <a:lnTo>
                  <a:pt x="3692931" y="527050"/>
                </a:lnTo>
                <a:lnTo>
                  <a:pt x="3692931" y="502246"/>
                </a:lnTo>
                <a:close/>
              </a:path>
              <a:path extrusionOk="0" h="700404" w="3693160">
                <a:moveTo>
                  <a:pt x="3692931" y="337553"/>
                </a:moveTo>
                <a:lnTo>
                  <a:pt x="3494582" y="337553"/>
                </a:lnTo>
                <a:lnTo>
                  <a:pt x="3494582" y="362356"/>
                </a:lnTo>
                <a:lnTo>
                  <a:pt x="3692931" y="362356"/>
                </a:lnTo>
                <a:lnTo>
                  <a:pt x="3692931" y="337553"/>
                </a:lnTo>
                <a:close/>
              </a:path>
              <a:path extrusionOk="0" h="700404" w="3693160">
                <a:moveTo>
                  <a:pt x="3692931" y="175056"/>
                </a:moveTo>
                <a:lnTo>
                  <a:pt x="3494582" y="175056"/>
                </a:lnTo>
                <a:lnTo>
                  <a:pt x="3494582" y="199898"/>
                </a:lnTo>
                <a:lnTo>
                  <a:pt x="3692931" y="199898"/>
                </a:lnTo>
                <a:lnTo>
                  <a:pt x="3692931" y="175056"/>
                </a:lnTo>
                <a:close/>
              </a:path>
              <a:path extrusionOk="0" h="700404" w="3693160">
                <a:moveTo>
                  <a:pt x="3692931" y="16802"/>
                </a:moveTo>
                <a:lnTo>
                  <a:pt x="3494582" y="16802"/>
                </a:lnTo>
                <a:lnTo>
                  <a:pt x="3494582" y="41592"/>
                </a:lnTo>
                <a:lnTo>
                  <a:pt x="3692931" y="41592"/>
                </a:lnTo>
                <a:lnTo>
                  <a:pt x="3692931" y="16802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5"/>
          <p:cNvSpPr/>
          <p:nvPr/>
        </p:nvSpPr>
        <p:spPr>
          <a:xfrm>
            <a:off x="0" y="11151492"/>
            <a:ext cx="20104100" cy="157480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" name="Google Shape;32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14353" y="1057130"/>
            <a:ext cx="3245974" cy="2722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Google Shape;33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14353" y="4303094"/>
            <a:ext cx="3245974" cy="2722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9014353" y="7549068"/>
            <a:ext cx="3245974" cy="272243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5"/>
          <p:cNvSpPr txBox="1"/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6100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5"/>
          <p:cNvSpPr txBox="1"/>
          <p:nvPr>
            <p:ph idx="1" type="body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5"/>
          <p:cNvSpPr txBox="1"/>
          <p:nvPr>
            <p:ph idx="2" type="body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indent="-2286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indent="-2286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indent="-2286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indent="-2286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indent="-2286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indent="-2286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indent="-2286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6"/>
          <p:cNvSpPr txBox="1"/>
          <p:nvPr>
            <p:ph type="ctrTitle"/>
          </p:nvPr>
        </p:nvSpPr>
        <p:spPr>
          <a:xfrm>
            <a:off x="1507807" y="3505898"/>
            <a:ext cx="17088486" cy="23749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" type="subTitle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145691" y="1020182"/>
            <a:ext cx="15812717" cy="301053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6100" u="none" cap="none" strike="noStrike">
                <a:solidFill>
                  <a:srgbClr val="333333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8756861" y="2375171"/>
            <a:ext cx="10305415" cy="522732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2400" u="none" cap="none" strike="noStrike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1" type="ftr"/>
          </p:nvPr>
        </p:nvSpPr>
        <p:spPr>
          <a:xfrm>
            <a:off x="6835394" y="10517696"/>
            <a:ext cx="6433312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0" type="dt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14474953" y="10517696"/>
            <a:ext cx="4623943" cy="56546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9.png"/><Relationship Id="rId6" Type="http://schemas.openxmlformats.org/officeDocument/2006/relationships/image" Target="../media/image7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7.png"/><Relationship Id="rId4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virtualbox.org" TargetMode="External"/><Relationship Id="rId4" Type="http://schemas.openxmlformats.org/officeDocument/2006/relationships/image" Target="../media/image6.png"/><Relationship Id="rId5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hyperlink" Target="http://127.0.0.1:1880" TargetMode="External"/><Relationship Id="rId4" Type="http://schemas.openxmlformats.org/officeDocument/2006/relationships/hyperlink" Target="http://ip_do_servidor:1880" TargetMode="External"/><Relationship Id="rId5" Type="http://schemas.openxmlformats.org/officeDocument/2006/relationships/image" Target="../media/image3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0.jpg"/><Relationship Id="rId4" Type="http://schemas.openxmlformats.org/officeDocument/2006/relationships/hyperlink" Target="http://www.sp.senai.br/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7"/>
          <p:cNvGrpSpPr/>
          <p:nvPr/>
        </p:nvGrpSpPr>
        <p:grpSpPr>
          <a:xfrm>
            <a:off x="0" y="0"/>
            <a:ext cx="20104100" cy="11308972"/>
            <a:chOff x="0" y="0"/>
            <a:chExt cx="20104100" cy="11308972"/>
          </a:xfrm>
        </p:grpSpPr>
        <p:pic>
          <p:nvPicPr>
            <p:cNvPr id="52" name="Google Shape;52;p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0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" name="Google Shape;53;p7"/>
            <p:cNvSpPr/>
            <p:nvPr/>
          </p:nvSpPr>
          <p:spPr>
            <a:xfrm>
              <a:off x="6806190" y="4825978"/>
              <a:ext cx="6492240" cy="1656714"/>
            </a:xfrm>
            <a:custGeom>
              <a:rect b="b" l="l" r="r" t="t"/>
              <a:pathLst>
                <a:path extrusionOk="0" h="1656714" w="6492240">
                  <a:moveTo>
                    <a:pt x="6491833" y="0"/>
                  </a:moveTo>
                  <a:lnTo>
                    <a:pt x="0" y="0"/>
                  </a:lnTo>
                  <a:lnTo>
                    <a:pt x="0" y="1656609"/>
                  </a:lnTo>
                  <a:lnTo>
                    <a:pt x="6491833" y="1656609"/>
                  </a:lnTo>
                  <a:lnTo>
                    <a:pt x="6491833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7"/>
            <p:cNvSpPr/>
            <p:nvPr/>
          </p:nvSpPr>
          <p:spPr>
            <a:xfrm>
              <a:off x="6806069" y="5037842"/>
              <a:ext cx="6492240" cy="1230630"/>
            </a:xfrm>
            <a:custGeom>
              <a:rect b="b" l="l" r="r" t="t"/>
              <a:pathLst>
                <a:path extrusionOk="0" h="1230629" w="6492240">
                  <a:moveTo>
                    <a:pt x="348691" y="1161948"/>
                  </a:moveTo>
                  <a:lnTo>
                    <a:pt x="0" y="1161948"/>
                  </a:lnTo>
                  <a:lnTo>
                    <a:pt x="0" y="1205585"/>
                  </a:lnTo>
                  <a:lnTo>
                    <a:pt x="348691" y="1205585"/>
                  </a:lnTo>
                  <a:lnTo>
                    <a:pt x="348691" y="1161948"/>
                  </a:lnTo>
                  <a:close/>
                </a:path>
                <a:path extrusionOk="0" h="1230629" w="6492240">
                  <a:moveTo>
                    <a:pt x="348691" y="882891"/>
                  </a:moveTo>
                  <a:lnTo>
                    <a:pt x="0" y="882891"/>
                  </a:lnTo>
                  <a:lnTo>
                    <a:pt x="0" y="926490"/>
                  </a:lnTo>
                  <a:lnTo>
                    <a:pt x="348691" y="926490"/>
                  </a:lnTo>
                  <a:lnTo>
                    <a:pt x="348691" y="882891"/>
                  </a:lnTo>
                  <a:close/>
                </a:path>
                <a:path extrusionOk="0" h="1230629" w="6492240">
                  <a:moveTo>
                    <a:pt x="348691" y="593369"/>
                  </a:moveTo>
                  <a:lnTo>
                    <a:pt x="0" y="593369"/>
                  </a:lnTo>
                  <a:lnTo>
                    <a:pt x="0" y="636981"/>
                  </a:lnTo>
                  <a:lnTo>
                    <a:pt x="348691" y="636981"/>
                  </a:lnTo>
                  <a:lnTo>
                    <a:pt x="348691" y="593369"/>
                  </a:lnTo>
                  <a:close/>
                </a:path>
                <a:path extrusionOk="0" h="1230629" w="6492240">
                  <a:moveTo>
                    <a:pt x="348691" y="307733"/>
                  </a:moveTo>
                  <a:lnTo>
                    <a:pt x="0" y="307733"/>
                  </a:lnTo>
                  <a:lnTo>
                    <a:pt x="0" y="351409"/>
                  </a:lnTo>
                  <a:lnTo>
                    <a:pt x="348691" y="351409"/>
                  </a:lnTo>
                  <a:lnTo>
                    <a:pt x="348691" y="307733"/>
                  </a:lnTo>
                  <a:close/>
                </a:path>
                <a:path extrusionOk="0" h="1230629" w="6492240">
                  <a:moveTo>
                    <a:pt x="348691" y="29514"/>
                  </a:moveTo>
                  <a:lnTo>
                    <a:pt x="0" y="29514"/>
                  </a:lnTo>
                  <a:lnTo>
                    <a:pt x="0" y="73126"/>
                  </a:lnTo>
                  <a:lnTo>
                    <a:pt x="348691" y="73126"/>
                  </a:lnTo>
                  <a:lnTo>
                    <a:pt x="348691" y="29514"/>
                  </a:lnTo>
                  <a:close/>
                </a:path>
                <a:path extrusionOk="0" h="1230629" w="6492240">
                  <a:moveTo>
                    <a:pt x="1597647" y="267804"/>
                  </a:moveTo>
                  <a:lnTo>
                    <a:pt x="1594929" y="229044"/>
                  </a:lnTo>
                  <a:lnTo>
                    <a:pt x="1584706" y="183756"/>
                  </a:lnTo>
                  <a:lnTo>
                    <a:pt x="1568704" y="148564"/>
                  </a:lnTo>
                  <a:lnTo>
                    <a:pt x="1520291" y="90868"/>
                  </a:lnTo>
                  <a:lnTo>
                    <a:pt x="1488935" y="67945"/>
                  </a:lnTo>
                  <a:lnTo>
                    <a:pt x="1453540" y="48729"/>
                  </a:lnTo>
                  <a:lnTo>
                    <a:pt x="1414627" y="33020"/>
                  </a:lnTo>
                  <a:lnTo>
                    <a:pt x="1372730" y="20599"/>
                  </a:lnTo>
                  <a:lnTo>
                    <a:pt x="1328381" y="11290"/>
                  </a:lnTo>
                  <a:lnTo>
                    <a:pt x="1282115" y="4889"/>
                  </a:lnTo>
                  <a:lnTo>
                    <a:pt x="1234465" y="1193"/>
                  </a:lnTo>
                  <a:lnTo>
                    <a:pt x="1185964" y="0"/>
                  </a:lnTo>
                  <a:lnTo>
                    <a:pt x="1139520" y="927"/>
                  </a:lnTo>
                  <a:lnTo>
                    <a:pt x="1093025" y="3848"/>
                  </a:lnTo>
                  <a:lnTo>
                    <a:pt x="1046784" y="8940"/>
                  </a:lnTo>
                  <a:lnTo>
                    <a:pt x="1001102" y="16383"/>
                  </a:lnTo>
                  <a:lnTo>
                    <a:pt x="956259" y="26377"/>
                  </a:lnTo>
                  <a:lnTo>
                    <a:pt x="912571" y="39090"/>
                  </a:lnTo>
                  <a:lnTo>
                    <a:pt x="870331" y="54711"/>
                  </a:lnTo>
                  <a:lnTo>
                    <a:pt x="829830" y="73418"/>
                  </a:lnTo>
                  <a:lnTo>
                    <a:pt x="791387" y="95415"/>
                  </a:lnTo>
                  <a:lnTo>
                    <a:pt x="755281" y="120878"/>
                  </a:lnTo>
                  <a:lnTo>
                    <a:pt x="721817" y="149974"/>
                  </a:lnTo>
                  <a:lnTo>
                    <a:pt x="691299" y="182918"/>
                  </a:lnTo>
                  <a:lnTo>
                    <a:pt x="664019" y="219862"/>
                  </a:lnTo>
                  <a:lnTo>
                    <a:pt x="640270" y="261010"/>
                  </a:lnTo>
                  <a:lnTo>
                    <a:pt x="620369" y="306552"/>
                  </a:lnTo>
                  <a:lnTo>
                    <a:pt x="604596" y="356666"/>
                  </a:lnTo>
                  <a:lnTo>
                    <a:pt x="596900" y="410032"/>
                  </a:lnTo>
                  <a:lnTo>
                    <a:pt x="597052" y="460375"/>
                  </a:lnTo>
                  <a:lnTo>
                    <a:pt x="605218" y="507060"/>
                  </a:lnTo>
                  <a:lnTo>
                    <a:pt x="621588" y="549465"/>
                  </a:lnTo>
                  <a:lnTo>
                    <a:pt x="646328" y="586930"/>
                  </a:lnTo>
                  <a:lnTo>
                    <a:pt x="679602" y="618871"/>
                  </a:lnTo>
                  <a:lnTo>
                    <a:pt x="721588" y="644626"/>
                  </a:lnTo>
                  <a:lnTo>
                    <a:pt x="775487" y="668210"/>
                  </a:lnTo>
                  <a:lnTo>
                    <a:pt x="829157" y="687501"/>
                  </a:lnTo>
                  <a:lnTo>
                    <a:pt x="881773" y="703440"/>
                  </a:lnTo>
                  <a:lnTo>
                    <a:pt x="932522" y="716953"/>
                  </a:lnTo>
                  <a:lnTo>
                    <a:pt x="1025131" y="740435"/>
                  </a:lnTo>
                  <a:lnTo>
                    <a:pt x="1065352" y="752271"/>
                  </a:lnTo>
                  <a:lnTo>
                    <a:pt x="1129538" y="780821"/>
                  </a:lnTo>
                  <a:lnTo>
                    <a:pt x="1166558" y="822058"/>
                  </a:lnTo>
                  <a:lnTo>
                    <a:pt x="1172845" y="849782"/>
                  </a:lnTo>
                  <a:lnTo>
                    <a:pt x="1169873" y="883488"/>
                  </a:lnTo>
                  <a:lnTo>
                    <a:pt x="1150251" y="925880"/>
                  </a:lnTo>
                  <a:lnTo>
                    <a:pt x="1115136" y="958862"/>
                  </a:lnTo>
                  <a:lnTo>
                    <a:pt x="1070140" y="982408"/>
                  </a:lnTo>
                  <a:lnTo>
                    <a:pt x="1020876" y="996530"/>
                  </a:lnTo>
                  <a:lnTo>
                    <a:pt x="972985" y="1001242"/>
                  </a:lnTo>
                  <a:lnTo>
                    <a:pt x="918387" y="996238"/>
                  </a:lnTo>
                  <a:lnTo>
                    <a:pt x="873213" y="981430"/>
                  </a:lnTo>
                  <a:lnTo>
                    <a:pt x="838695" y="957072"/>
                  </a:lnTo>
                  <a:lnTo>
                    <a:pt x="816089" y="923455"/>
                  </a:lnTo>
                  <a:lnTo>
                    <a:pt x="806640" y="880833"/>
                  </a:lnTo>
                  <a:lnTo>
                    <a:pt x="811580" y="829500"/>
                  </a:lnTo>
                  <a:lnTo>
                    <a:pt x="484365" y="829500"/>
                  </a:lnTo>
                  <a:lnTo>
                    <a:pt x="476148" y="883615"/>
                  </a:lnTo>
                  <a:lnTo>
                    <a:pt x="473621" y="932954"/>
                  </a:lnTo>
                  <a:lnTo>
                    <a:pt x="476516" y="977696"/>
                  </a:lnTo>
                  <a:lnTo>
                    <a:pt x="484517" y="1018032"/>
                  </a:lnTo>
                  <a:lnTo>
                    <a:pt x="497332" y="1054163"/>
                  </a:lnTo>
                  <a:lnTo>
                    <a:pt x="536282" y="1114577"/>
                  </a:lnTo>
                  <a:lnTo>
                    <a:pt x="591019" y="1160513"/>
                  </a:lnTo>
                  <a:lnTo>
                    <a:pt x="659218" y="1193520"/>
                  </a:lnTo>
                  <a:lnTo>
                    <a:pt x="697623" y="1205674"/>
                  </a:lnTo>
                  <a:lnTo>
                    <a:pt x="738530" y="1215174"/>
                  </a:lnTo>
                  <a:lnTo>
                    <a:pt x="781634" y="1222222"/>
                  </a:lnTo>
                  <a:lnTo>
                    <a:pt x="826643" y="1227010"/>
                  </a:lnTo>
                  <a:lnTo>
                    <a:pt x="873277" y="1229741"/>
                  </a:lnTo>
                  <a:lnTo>
                    <a:pt x="921219" y="1230617"/>
                  </a:lnTo>
                  <a:lnTo>
                    <a:pt x="972362" y="1229220"/>
                  </a:lnTo>
                  <a:lnTo>
                    <a:pt x="1023124" y="1225054"/>
                  </a:lnTo>
                  <a:lnTo>
                    <a:pt x="1073188" y="1218069"/>
                  </a:lnTo>
                  <a:lnTo>
                    <a:pt x="1122248" y="1208278"/>
                  </a:lnTo>
                  <a:lnTo>
                    <a:pt x="1169987" y="1195628"/>
                  </a:lnTo>
                  <a:lnTo>
                    <a:pt x="1216088" y="1180134"/>
                  </a:lnTo>
                  <a:lnTo>
                    <a:pt x="1260233" y="1161757"/>
                  </a:lnTo>
                  <a:lnTo>
                    <a:pt x="1302118" y="1140472"/>
                  </a:lnTo>
                  <a:lnTo>
                    <a:pt x="1341412" y="1116291"/>
                  </a:lnTo>
                  <a:lnTo>
                    <a:pt x="1377810" y="1089164"/>
                  </a:lnTo>
                  <a:lnTo>
                    <a:pt x="1411008" y="1059091"/>
                  </a:lnTo>
                  <a:lnTo>
                    <a:pt x="1440675" y="1026045"/>
                  </a:lnTo>
                  <a:lnTo>
                    <a:pt x="1458455" y="1001242"/>
                  </a:lnTo>
                  <a:lnTo>
                    <a:pt x="1466494" y="990028"/>
                  </a:lnTo>
                  <a:lnTo>
                    <a:pt x="1488173" y="950988"/>
                  </a:lnTo>
                  <a:lnTo>
                    <a:pt x="1505369" y="908926"/>
                  </a:lnTo>
                  <a:lnTo>
                    <a:pt x="1517789" y="863828"/>
                  </a:lnTo>
                  <a:lnTo>
                    <a:pt x="1526463" y="807440"/>
                  </a:lnTo>
                  <a:lnTo>
                    <a:pt x="1527556" y="757580"/>
                  </a:lnTo>
                  <a:lnTo>
                    <a:pt x="1521739" y="713778"/>
                  </a:lnTo>
                  <a:lnTo>
                    <a:pt x="1509649" y="675538"/>
                  </a:lnTo>
                  <a:lnTo>
                    <a:pt x="1469301" y="613803"/>
                  </a:lnTo>
                  <a:lnTo>
                    <a:pt x="1411757" y="568528"/>
                  </a:lnTo>
                  <a:lnTo>
                    <a:pt x="1342263" y="535825"/>
                  </a:lnTo>
                  <a:lnTo>
                    <a:pt x="1304671" y="522973"/>
                  </a:lnTo>
                  <a:lnTo>
                    <a:pt x="1266063" y="511822"/>
                  </a:lnTo>
                  <a:lnTo>
                    <a:pt x="1227086" y="501878"/>
                  </a:lnTo>
                  <a:lnTo>
                    <a:pt x="1150658" y="483654"/>
                  </a:lnTo>
                  <a:lnTo>
                    <a:pt x="1114513" y="474421"/>
                  </a:lnTo>
                  <a:lnTo>
                    <a:pt x="1064463" y="459676"/>
                  </a:lnTo>
                  <a:lnTo>
                    <a:pt x="1016800" y="441147"/>
                  </a:lnTo>
                  <a:lnTo>
                    <a:pt x="977925" y="416255"/>
                  </a:lnTo>
                  <a:lnTo>
                    <a:pt x="954265" y="382409"/>
                  </a:lnTo>
                  <a:lnTo>
                    <a:pt x="952258" y="337007"/>
                  </a:lnTo>
                  <a:lnTo>
                    <a:pt x="972540" y="295287"/>
                  </a:lnTo>
                  <a:lnTo>
                    <a:pt x="1010564" y="260934"/>
                  </a:lnTo>
                  <a:lnTo>
                    <a:pt x="1060335" y="237629"/>
                  </a:lnTo>
                  <a:lnTo>
                    <a:pt x="1115885" y="229044"/>
                  </a:lnTo>
                  <a:lnTo>
                    <a:pt x="1154633" y="231470"/>
                  </a:lnTo>
                  <a:lnTo>
                    <a:pt x="1213764" y="250469"/>
                  </a:lnTo>
                  <a:lnTo>
                    <a:pt x="1248956" y="286981"/>
                  </a:lnTo>
                  <a:lnTo>
                    <a:pt x="1259357" y="339166"/>
                  </a:lnTo>
                  <a:lnTo>
                    <a:pt x="1254417" y="371386"/>
                  </a:lnTo>
                  <a:lnTo>
                    <a:pt x="1581594" y="371386"/>
                  </a:lnTo>
                  <a:lnTo>
                    <a:pt x="1593507" y="317055"/>
                  </a:lnTo>
                  <a:lnTo>
                    <a:pt x="1597647" y="267804"/>
                  </a:lnTo>
                  <a:close/>
                </a:path>
                <a:path extrusionOk="0" h="1230629" w="6492240">
                  <a:moveTo>
                    <a:pt x="2779204" y="24511"/>
                  </a:moveTo>
                  <a:lnTo>
                    <a:pt x="1879384" y="24511"/>
                  </a:lnTo>
                  <a:lnTo>
                    <a:pt x="1628279" y="1205801"/>
                  </a:lnTo>
                  <a:lnTo>
                    <a:pt x="2528112" y="1205801"/>
                  </a:lnTo>
                  <a:lnTo>
                    <a:pt x="2576906" y="976693"/>
                  </a:lnTo>
                  <a:lnTo>
                    <a:pt x="2004250" y="976693"/>
                  </a:lnTo>
                  <a:lnTo>
                    <a:pt x="2057425" y="726376"/>
                  </a:lnTo>
                  <a:lnTo>
                    <a:pt x="2584246" y="726376"/>
                  </a:lnTo>
                  <a:lnTo>
                    <a:pt x="2632786" y="497420"/>
                  </a:lnTo>
                  <a:lnTo>
                    <a:pt x="2105964" y="497420"/>
                  </a:lnTo>
                  <a:lnTo>
                    <a:pt x="2157768" y="253555"/>
                  </a:lnTo>
                  <a:lnTo>
                    <a:pt x="2730411" y="253555"/>
                  </a:lnTo>
                  <a:lnTo>
                    <a:pt x="2779204" y="24511"/>
                  </a:lnTo>
                  <a:close/>
                </a:path>
                <a:path extrusionOk="0" h="1230629" w="6492240">
                  <a:moveTo>
                    <a:pt x="4115854" y="24511"/>
                  </a:moveTo>
                  <a:lnTo>
                    <a:pt x="3821379" y="24511"/>
                  </a:lnTo>
                  <a:lnTo>
                    <a:pt x="3634879" y="901433"/>
                  </a:lnTo>
                  <a:lnTo>
                    <a:pt x="3631057" y="904773"/>
                  </a:lnTo>
                  <a:lnTo>
                    <a:pt x="3487813" y="301078"/>
                  </a:lnTo>
                  <a:lnTo>
                    <a:pt x="3422192" y="24511"/>
                  </a:lnTo>
                  <a:lnTo>
                    <a:pt x="2964078" y="24511"/>
                  </a:lnTo>
                  <a:lnTo>
                    <a:pt x="2712948" y="1205801"/>
                  </a:lnTo>
                  <a:lnTo>
                    <a:pt x="3007461" y="1205801"/>
                  </a:lnTo>
                  <a:lnTo>
                    <a:pt x="3199714" y="301078"/>
                  </a:lnTo>
                  <a:lnTo>
                    <a:pt x="3202978" y="301078"/>
                  </a:lnTo>
                  <a:lnTo>
                    <a:pt x="3411550" y="1205801"/>
                  </a:lnTo>
                  <a:lnTo>
                    <a:pt x="3864762" y="1205801"/>
                  </a:lnTo>
                  <a:lnTo>
                    <a:pt x="3928745" y="904773"/>
                  </a:lnTo>
                  <a:lnTo>
                    <a:pt x="4115854" y="24511"/>
                  </a:lnTo>
                  <a:close/>
                </a:path>
                <a:path extrusionOk="0" h="1230629" w="6492240">
                  <a:moveTo>
                    <a:pt x="5317591" y="1205801"/>
                  </a:moveTo>
                  <a:lnTo>
                    <a:pt x="5275567" y="975106"/>
                  </a:lnTo>
                  <a:lnTo>
                    <a:pt x="5233860" y="746061"/>
                  </a:lnTo>
                  <a:lnTo>
                    <a:pt x="5144465" y="255181"/>
                  </a:lnTo>
                  <a:lnTo>
                    <a:pt x="5102453" y="24511"/>
                  </a:lnTo>
                  <a:lnTo>
                    <a:pt x="4886769" y="24511"/>
                  </a:lnTo>
                  <a:lnTo>
                    <a:pt x="4886769" y="746061"/>
                  </a:lnTo>
                  <a:lnTo>
                    <a:pt x="4571009" y="746061"/>
                  </a:lnTo>
                  <a:lnTo>
                    <a:pt x="4835753" y="255181"/>
                  </a:lnTo>
                  <a:lnTo>
                    <a:pt x="4840643" y="255181"/>
                  </a:lnTo>
                  <a:lnTo>
                    <a:pt x="4886769" y="746061"/>
                  </a:lnTo>
                  <a:lnTo>
                    <a:pt x="4886769" y="24511"/>
                  </a:lnTo>
                  <a:lnTo>
                    <a:pt x="4703229" y="24511"/>
                  </a:lnTo>
                  <a:lnTo>
                    <a:pt x="3985780" y="1205801"/>
                  </a:lnTo>
                  <a:lnTo>
                    <a:pt x="4313047" y="1205801"/>
                  </a:lnTo>
                  <a:lnTo>
                    <a:pt x="4439005" y="975106"/>
                  </a:lnTo>
                  <a:lnTo>
                    <a:pt x="4918392" y="975106"/>
                  </a:lnTo>
                  <a:lnTo>
                    <a:pt x="4947831" y="1205801"/>
                  </a:lnTo>
                  <a:lnTo>
                    <a:pt x="5317591" y="1205801"/>
                  </a:lnTo>
                  <a:close/>
                </a:path>
                <a:path extrusionOk="0" h="1230629" w="6492240">
                  <a:moveTo>
                    <a:pt x="6020232" y="24511"/>
                  </a:moveTo>
                  <a:lnTo>
                    <a:pt x="5693041" y="24511"/>
                  </a:lnTo>
                  <a:lnTo>
                    <a:pt x="5441874" y="1205801"/>
                  </a:lnTo>
                  <a:lnTo>
                    <a:pt x="5769140" y="1205801"/>
                  </a:lnTo>
                  <a:lnTo>
                    <a:pt x="6020232" y="24511"/>
                  </a:lnTo>
                  <a:close/>
                </a:path>
                <a:path extrusionOk="0" h="1230629" w="6492240">
                  <a:moveTo>
                    <a:pt x="6491808" y="1161948"/>
                  </a:moveTo>
                  <a:lnTo>
                    <a:pt x="6143117" y="1161948"/>
                  </a:lnTo>
                  <a:lnTo>
                    <a:pt x="6143117" y="1205585"/>
                  </a:lnTo>
                  <a:lnTo>
                    <a:pt x="6491808" y="1205585"/>
                  </a:lnTo>
                  <a:lnTo>
                    <a:pt x="6491808" y="1161948"/>
                  </a:lnTo>
                  <a:close/>
                </a:path>
                <a:path extrusionOk="0" h="1230629" w="6492240">
                  <a:moveTo>
                    <a:pt x="6491808" y="882891"/>
                  </a:moveTo>
                  <a:lnTo>
                    <a:pt x="6143117" y="882891"/>
                  </a:lnTo>
                  <a:lnTo>
                    <a:pt x="6143117" y="926490"/>
                  </a:lnTo>
                  <a:lnTo>
                    <a:pt x="6491808" y="926490"/>
                  </a:lnTo>
                  <a:lnTo>
                    <a:pt x="6491808" y="882891"/>
                  </a:lnTo>
                  <a:close/>
                </a:path>
                <a:path extrusionOk="0" h="1230629" w="6492240">
                  <a:moveTo>
                    <a:pt x="6491808" y="593369"/>
                  </a:moveTo>
                  <a:lnTo>
                    <a:pt x="6143117" y="593369"/>
                  </a:lnTo>
                  <a:lnTo>
                    <a:pt x="6143117" y="636981"/>
                  </a:lnTo>
                  <a:lnTo>
                    <a:pt x="6491808" y="636981"/>
                  </a:lnTo>
                  <a:lnTo>
                    <a:pt x="6491808" y="593369"/>
                  </a:lnTo>
                  <a:close/>
                </a:path>
                <a:path extrusionOk="0" h="1230629" w="6492240">
                  <a:moveTo>
                    <a:pt x="6491808" y="307733"/>
                  </a:moveTo>
                  <a:lnTo>
                    <a:pt x="6143117" y="307733"/>
                  </a:lnTo>
                  <a:lnTo>
                    <a:pt x="6143117" y="351409"/>
                  </a:lnTo>
                  <a:lnTo>
                    <a:pt x="6491808" y="351409"/>
                  </a:lnTo>
                  <a:lnTo>
                    <a:pt x="6491808" y="307733"/>
                  </a:lnTo>
                  <a:close/>
                </a:path>
                <a:path extrusionOk="0" h="1230629" w="6492240">
                  <a:moveTo>
                    <a:pt x="6491808" y="29514"/>
                  </a:moveTo>
                  <a:lnTo>
                    <a:pt x="6143117" y="29514"/>
                  </a:lnTo>
                  <a:lnTo>
                    <a:pt x="6143117" y="73126"/>
                  </a:lnTo>
                  <a:lnTo>
                    <a:pt x="6491808" y="73126"/>
                  </a:lnTo>
                  <a:lnTo>
                    <a:pt x="6491808" y="295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7"/>
            <p:cNvSpPr/>
            <p:nvPr/>
          </p:nvSpPr>
          <p:spPr>
            <a:xfrm>
              <a:off x="0" y="11151492"/>
              <a:ext cx="20104100" cy="157480"/>
            </a:xfrm>
            <a:custGeom>
              <a:rect b="b" l="l" r="r" t="t"/>
              <a:pathLst>
                <a:path extrusionOk="0" h="157479" w="20104100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6" name="Google Shape;56;p7"/>
          <p:cNvGrpSpPr/>
          <p:nvPr/>
        </p:nvGrpSpPr>
        <p:grpSpPr>
          <a:xfrm>
            <a:off x="17957569" y="9842632"/>
            <a:ext cx="1885109" cy="576249"/>
            <a:chOff x="17957569" y="9842632"/>
            <a:chExt cx="1885109" cy="576249"/>
          </a:xfrm>
        </p:grpSpPr>
        <p:sp>
          <p:nvSpPr>
            <p:cNvPr id="57" name="Google Shape;57;p7"/>
            <p:cNvSpPr/>
            <p:nvPr/>
          </p:nvSpPr>
          <p:spPr>
            <a:xfrm>
              <a:off x="17957569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8" name="Google Shape;58;p7"/>
            <p:cNvSpPr/>
            <p:nvPr/>
          </p:nvSpPr>
          <p:spPr>
            <a:xfrm>
              <a:off x="17957569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7"/>
            <p:cNvSpPr/>
            <p:nvPr/>
          </p:nvSpPr>
          <p:spPr>
            <a:xfrm>
              <a:off x="17957569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7"/>
            <p:cNvSpPr/>
            <p:nvPr/>
          </p:nvSpPr>
          <p:spPr>
            <a:xfrm>
              <a:off x="18219340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18219340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18219340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8481112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8481112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>
              <a:off x="18481112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" name="Google Shape;66;p7"/>
            <p:cNvSpPr/>
            <p:nvPr/>
          </p:nvSpPr>
          <p:spPr>
            <a:xfrm>
              <a:off x="18742885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7"/>
            <p:cNvSpPr/>
            <p:nvPr/>
          </p:nvSpPr>
          <p:spPr>
            <a:xfrm>
              <a:off x="18742885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8" name="Google Shape;68;p7"/>
            <p:cNvSpPr/>
            <p:nvPr/>
          </p:nvSpPr>
          <p:spPr>
            <a:xfrm>
              <a:off x="18742885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9" name="Google Shape;69;p7"/>
            <p:cNvSpPr/>
            <p:nvPr/>
          </p:nvSpPr>
          <p:spPr>
            <a:xfrm>
              <a:off x="19004657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7"/>
            <p:cNvSpPr/>
            <p:nvPr/>
          </p:nvSpPr>
          <p:spPr>
            <a:xfrm>
              <a:off x="19004657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7"/>
            <p:cNvSpPr/>
            <p:nvPr/>
          </p:nvSpPr>
          <p:spPr>
            <a:xfrm>
              <a:off x="19004657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9266428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19266428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19266428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7"/>
            <p:cNvSpPr/>
            <p:nvPr/>
          </p:nvSpPr>
          <p:spPr>
            <a:xfrm>
              <a:off x="19528201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7"/>
            <p:cNvSpPr/>
            <p:nvPr/>
          </p:nvSpPr>
          <p:spPr>
            <a:xfrm>
              <a:off x="19528201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7"/>
            <p:cNvSpPr/>
            <p:nvPr/>
          </p:nvSpPr>
          <p:spPr>
            <a:xfrm>
              <a:off x="19528201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7"/>
            <p:cNvSpPr/>
            <p:nvPr/>
          </p:nvSpPr>
          <p:spPr>
            <a:xfrm>
              <a:off x="19789973" y="10366176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7"/>
            <p:cNvSpPr/>
            <p:nvPr/>
          </p:nvSpPr>
          <p:spPr>
            <a:xfrm>
              <a:off x="19789973" y="10104404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7"/>
            <p:cNvSpPr/>
            <p:nvPr/>
          </p:nvSpPr>
          <p:spPr>
            <a:xfrm>
              <a:off x="19789973" y="9842632"/>
              <a:ext cx="52705" cy="52705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p16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4" name="Google Shape;874;p16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5" name="Google Shape;875;p16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6" name="Google Shape;876;p16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p16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8" name="Google Shape;878;p16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9" name="Google Shape;879;p16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0" name="Google Shape;880;p16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1" name="Google Shape;881;p16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2" name="Google Shape;882;p16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p16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p16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p16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p16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p16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8" name="Google Shape;888;p16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9" name="Google Shape;889;p16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0" name="Google Shape;890;p16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1" name="Google Shape;891;p16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2" name="Google Shape;892;p16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3" name="Google Shape;893;p16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4" name="Google Shape;894;p16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5" name="Google Shape;895;p16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6" name="Google Shape;896;p16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7" name="Google Shape;897;p16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8" name="Google Shape;898;p16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p16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p16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p16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2" name="Google Shape;902;p16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3" name="Google Shape;903;p16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4" name="Google Shape;904;p16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5" name="Google Shape;905;p16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6" name="Google Shape;906;p16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7" name="Google Shape;907;p16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8" name="Google Shape;908;p16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9" name="Google Shape;909;p16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0" name="Google Shape;910;p16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p16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p16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3" name="Google Shape;913;p16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4" name="Google Shape;914;p16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5" name="Google Shape;915;p16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6" name="Google Shape;916;p16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7" name="Google Shape;917;p16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8" name="Google Shape;918;p16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9" name="Google Shape;919;p16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0" name="Google Shape;920;p16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1" name="Google Shape;921;p16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2" name="Google Shape;922;p16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3" name="Google Shape;923;p16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4" name="Google Shape;924;p16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5" name="Google Shape;925;p16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6" name="Google Shape;926;p16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7" name="Google Shape;927;p16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8" name="Google Shape;928;p16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9" name="Google Shape;929;p16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0" name="Google Shape;930;p16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p16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2" name="Google Shape;932;p16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3" name="Google Shape;933;p16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4" name="Google Shape;934;p16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5" name="Google Shape;935;p16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6" name="Google Shape;936;p16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7" name="Google Shape;937;p16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p16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9" name="Google Shape;939;p16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940" name="Google Shape;940;p16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941" name="Google Shape;941;p16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2" name="Google Shape;942;p16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43" name="Google Shape;943;p16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944" name="Google Shape;944;p16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5" name="Google Shape;945;p16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6" name="Google Shape;946;p16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7" name="Google Shape;947;p16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8" name="Google Shape;948;p16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9" name="Google Shape;949;p16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0" name="Google Shape;950;p16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1" name="Google Shape;951;p16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2" name="Google Shape;952;p16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3" name="Google Shape;953;p16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4" name="Google Shape;954;p16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5" name="Google Shape;955;p16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6" name="Google Shape;956;p16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7" name="Google Shape;957;p16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8" name="Google Shape;958;p16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9" name="Google Shape;959;p16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0" name="Google Shape;960;p16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1" name="Google Shape;961;p16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2" name="Google Shape;962;p16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3" name="Google Shape;963;p16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4" name="Google Shape;964;p16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5" name="Google Shape;965;p16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6" name="Google Shape;966;p16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7" name="Google Shape;967;p16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68" name="Google Shape;968;p16"/>
          <p:cNvSpPr txBox="1"/>
          <p:nvPr/>
        </p:nvSpPr>
        <p:spPr>
          <a:xfrm>
            <a:off x="1047100" y="3533175"/>
            <a:ext cx="90303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Selecione a máquina virtual recém-criada e clique em "Iniciar".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969" name="Google Shape;96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34200" y="3553675"/>
            <a:ext cx="11046700" cy="568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3" name="Shape 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4" name="Google Shape;974;p17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5" name="Google Shape;975;p17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6" name="Google Shape;976;p17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7" name="Google Shape;977;p17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8" name="Google Shape;978;p17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9" name="Google Shape;979;p17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0" name="Google Shape;980;p17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1" name="Google Shape;981;p17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2" name="Google Shape;982;p17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3" name="Google Shape;983;p17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4" name="Google Shape;984;p17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5" name="Google Shape;985;p17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6" name="Google Shape;986;p17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7" name="Google Shape;987;p17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8" name="Google Shape;988;p17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9" name="Google Shape;989;p17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0" name="Google Shape;990;p17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1" name="Google Shape;991;p17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2" name="Google Shape;992;p17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3" name="Google Shape;993;p17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4" name="Google Shape;994;p17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5" name="Google Shape;995;p17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6" name="Google Shape;996;p17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7" name="Google Shape;997;p17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8" name="Google Shape;998;p17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9" name="Google Shape;999;p17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0" name="Google Shape;1000;p17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1" name="Google Shape;1001;p17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2" name="Google Shape;1002;p17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3" name="Google Shape;1003;p17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4" name="Google Shape;1004;p17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5" name="Google Shape;1005;p17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6" name="Google Shape;1006;p17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7" name="Google Shape;1007;p17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8" name="Google Shape;1008;p17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9" name="Google Shape;1009;p17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p17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1" name="Google Shape;1011;p17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2" name="Google Shape;1012;p17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3" name="Google Shape;1013;p17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4" name="Google Shape;1014;p17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5" name="Google Shape;1015;p17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6" name="Google Shape;1016;p17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p17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8" name="Google Shape;1018;p17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9" name="Google Shape;1019;p17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0" name="Google Shape;1020;p17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1" name="Google Shape;1021;p17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2" name="Google Shape;1022;p17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3" name="Google Shape;1023;p17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4" name="Google Shape;1024;p17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5" name="Google Shape;1025;p17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6" name="Google Shape;1026;p17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p17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8" name="Google Shape;1028;p17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9" name="Google Shape;1029;p17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0" name="Google Shape;1030;p17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1" name="Google Shape;1031;p17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p17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3" name="Google Shape;1033;p17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4" name="Google Shape;1034;p17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5" name="Google Shape;1035;p17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6" name="Google Shape;1036;p17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7" name="Google Shape;1037;p17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8" name="Google Shape;1038;p17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9" name="Google Shape;1039;p17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0" name="Google Shape;1040;p17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 (RESUMO)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41" name="Google Shape;1041;p17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042" name="Google Shape;1042;p17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3" name="Google Shape;1043;p17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44" name="Google Shape;1044;p17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045" name="Google Shape;1045;p17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6" name="Google Shape;1046;p17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7" name="Google Shape;1047;p17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8" name="Google Shape;1048;p17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9" name="Google Shape;1049;p17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0" name="Google Shape;1050;p17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1" name="Google Shape;1051;p17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2" name="Google Shape;1052;p17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3" name="Google Shape;1053;p17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4" name="Google Shape;1054;p17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5" name="Google Shape;1055;p17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6" name="Google Shape;1056;p17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7" name="Google Shape;1057;p17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8" name="Google Shape;1058;p17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9" name="Google Shape;1059;p17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0" name="Google Shape;1060;p17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1" name="Google Shape;1061;p17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2" name="Google Shape;1062;p17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3" name="Google Shape;1063;p17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4" name="Google Shape;1064;p17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5" name="Google Shape;1065;p17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6" name="Google Shape;1066;p17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7" name="Google Shape;1067;p17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8" name="Google Shape;1068;p17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69" name="Google Shape;1069;p17"/>
          <p:cNvSpPr txBox="1"/>
          <p:nvPr/>
        </p:nvSpPr>
        <p:spPr>
          <a:xfrm>
            <a:off x="1047100" y="3533175"/>
            <a:ext cx="167013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10000"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Selecione a máquina virtual recém-criada e clique em "Iniciar".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 janela de seleção de mídia, clique no ícone da pasta e selecione a imagem ISO do Ubuntu 22.04 que você baixou anteriormente.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Clique em "Iniciar" para iniciar a máquina virtual.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Durante a instalação, você será solicitado a criar uma senha para o usuário root (administrador). Anote essa senha, pois você precisará dela mais tarde.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a conclusão da instalação, reinicie a máquina virtual.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8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5" name="Google Shape;1075;p18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6" name="Google Shape;1076;p18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7" name="Google Shape;1077;p18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8" name="Google Shape;1078;p18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9" name="Google Shape;1079;p18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0" name="Google Shape;1080;p18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1" name="Google Shape;1081;p18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2" name="Google Shape;1082;p18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3" name="Google Shape;1083;p18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4" name="Google Shape;1084;p18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5" name="Google Shape;1085;p18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6" name="Google Shape;1086;p18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p18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8" name="Google Shape;1088;p18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9" name="Google Shape;1089;p18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0" name="Google Shape;1090;p18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1" name="Google Shape;1091;p18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2" name="Google Shape;1092;p18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3" name="Google Shape;1093;p18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4" name="Google Shape;1094;p18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5" name="Google Shape;1095;p18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6" name="Google Shape;1096;p18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7" name="Google Shape;1097;p18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8" name="Google Shape;1098;p18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9" name="Google Shape;1099;p18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0" name="Google Shape;1100;p18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1" name="Google Shape;1101;p18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2" name="Google Shape;1102;p18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3" name="Google Shape;1103;p18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4" name="Google Shape;1104;p18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5" name="Google Shape;1105;p18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6" name="Google Shape;1106;p18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7" name="Google Shape;1107;p18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8" name="Google Shape;1108;p18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9" name="Google Shape;1109;p18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0" name="Google Shape;1110;p18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1" name="Google Shape;1111;p18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2" name="Google Shape;1112;p18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3" name="Google Shape;1113;p18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4" name="Google Shape;1114;p18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5" name="Google Shape;1115;p18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6" name="Google Shape;1116;p18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7" name="Google Shape;1117;p18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8" name="Google Shape;1118;p18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9" name="Google Shape;1119;p18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0" name="Google Shape;1120;p18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1" name="Google Shape;1121;p18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2" name="Google Shape;1122;p18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3" name="Google Shape;1123;p18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4" name="Google Shape;1124;p18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5" name="Google Shape;1125;p18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6" name="Google Shape;1126;p18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7" name="Google Shape;1127;p18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8" name="Google Shape;1128;p18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9" name="Google Shape;1129;p18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0" name="Google Shape;1130;p18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1" name="Google Shape;1131;p18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2" name="Google Shape;1132;p18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3" name="Google Shape;1133;p18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4" name="Google Shape;1134;p18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5" name="Google Shape;1135;p18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6" name="Google Shape;1136;p18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7" name="Google Shape;1137;p18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8" name="Google Shape;1138;p18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9" name="Google Shape;1139;p18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0" name="Google Shape;1140;p18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141" name="Google Shape;1141;p18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142" name="Google Shape;1142;p18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3" name="Google Shape;1143;p18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4" name="Google Shape;1144;p18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145" name="Google Shape;1145;p18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6" name="Google Shape;1146;p18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7" name="Google Shape;1147;p18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8" name="Google Shape;1148;p18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9" name="Google Shape;1149;p18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0" name="Google Shape;1150;p18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1" name="Google Shape;1151;p18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2" name="Google Shape;1152;p18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3" name="Google Shape;1153;p18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4" name="Google Shape;1154;p18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5" name="Google Shape;1155;p18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6" name="Google Shape;1156;p18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7" name="Google Shape;1157;p18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8" name="Google Shape;1158;p18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9" name="Google Shape;1159;p18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0" name="Google Shape;1160;p18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1" name="Google Shape;1161;p18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2" name="Google Shape;1162;p18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3" name="Google Shape;1163;p18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4" name="Google Shape;1164;p18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5" name="Google Shape;1165;p18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6" name="Google Shape;1166;p18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7" name="Google Shape;1167;p18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8" name="Google Shape;1168;p18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69" name="Google Shape;1169;p18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0" name="Google Shape;117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68288" y="3248063"/>
            <a:ext cx="8934450" cy="655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p19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6" name="Google Shape;1176;p19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7" name="Google Shape;1177;p19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8" name="Google Shape;1178;p19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9" name="Google Shape;1179;p19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0" name="Google Shape;1180;p19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1" name="Google Shape;1181;p19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2" name="Google Shape;1182;p19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3" name="Google Shape;1183;p19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4" name="Google Shape;1184;p19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5" name="Google Shape;1185;p19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6" name="Google Shape;1186;p19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7" name="Google Shape;1187;p19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8" name="Google Shape;1188;p19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9" name="Google Shape;1189;p19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0" name="Google Shape;1190;p19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1" name="Google Shape;1191;p19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2" name="Google Shape;1192;p19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3" name="Google Shape;1193;p19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4" name="Google Shape;1194;p19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5" name="Google Shape;1195;p19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6" name="Google Shape;1196;p19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7" name="Google Shape;1197;p19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8" name="Google Shape;1198;p19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9" name="Google Shape;1199;p19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0" name="Google Shape;1200;p19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1" name="Google Shape;1201;p19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2" name="Google Shape;1202;p19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3" name="Google Shape;1203;p19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4" name="Google Shape;1204;p19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5" name="Google Shape;1205;p19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6" name="Google Shape;1206;p19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7" name="Google Shape;1207;p19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8" name="Google Shape;1208;p19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9" name="Google Shape;1209;p19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0" name="Google Shape;1210;p19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1" name="Google Shape;1211;p19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2" name="Google Shape;1212;p19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3" name="Google Shape;1213;p19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4" name="Google Shape;1214;p19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5" name="Google Shape;1215;p19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6" name="Google Shape;1216;p19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7" name="Google Shape;1217;p19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8" name="Google Shape;1218;p19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9" name="Google Shape;1219;p19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0" name="Google Shape;1220;p19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1" name="Google Shape;1221;p19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2" name="Google Shape;1222;p19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3" name="Google Shape;1223;p19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4" name="Google Shape;1224;p19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5" name="Google Shape;1225;p19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6" name="Google Shape;1226;p19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7" name="Google Shape;1227;p19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8" name="Google Shape;1228;p19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9" name="Google Shape;1229;p19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0" name="Google Shape;1230;p19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1" name="Google Shape;1231;p19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2" name="Google Shape;1232;p19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3" name="Google Shape;1233;p19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4" name="Google Shape;1234;p19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5" name="Google Shape;1235;p19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6" name="Google Shape;1236;p19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7" name="Google Shape;1237;p19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8" name="Google Shape;1238;p19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9" name="Google Shape;1239;p19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0" name="Google Shape;1240;p19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1" name="Google Shape;1241;p19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242" name="Google Shape;1242;p19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243" name="Google Shape;1243;p19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4" name="Google Shape;1244;p19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45" name="Google Shape;1245;p19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246" name="Google Shape;1246;p19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7" name="Google Shape;1247;p19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8" name="Google Shape;1248;p19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9" name="Google Shape;1249;p19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0" name="Google Shape;1250;p19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1" name="Google Shape;1251;p19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2" name="Google Shape;1252;p19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3" name="Google Shape;1253;p19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4" name="Google Shape;1254;p19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5" name="Google Shape;1255;p19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6" name="Google Shape;1256;p19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7" name="Google Shape;1257;p19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8" name="Google Shape;1258;p19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9" name="Google Shape;1259;p19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0" name="Google Shape;1260;p19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1" name="Google Shape;1261;p19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2" name="Google Shape;1262;p19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3" name="Google Shape;1263;p19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4" name="Google Shape;1264;p19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5" name="Google Shape;1265;p19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6" name="Google Shape;1266;p19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7" name="Google Shape;1267;p19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8" name="Google Shape;1268;p19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9" name="Google Shape;1269;p19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70" name="Google Shape;1270;p19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71" name="Google Shape;127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47625" y="3518026"/>
            <a:ext cx="10695049" cy="59416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20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7" name="Google Shape;1277;p20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8" name="Google Shape;1278;p20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9" name="Google Shape;1279;p20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0" name="Google Shape;1280;p20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1" name="Google Shape;1281;p20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2" name="Google Shape;1282;p20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3" name="Google Shape;1283;p20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20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5" name="Google Shape;1285;p20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6" name="Google Shape;1286;p20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7" name="Google Shape;1287;p20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8" name="Google Shape;1288;p20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9" name="Google Shape;1289;p20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0" name="Google Shape;1290;p20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1" name="Google Shape;1291;p20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0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3" name="Google Shape;1293;p20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4" name="Google Shape;1294;p20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5" name="Google Shape;1295;p20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6" name="Google Shape;1296;p20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7" name="Google Shape;1297;p20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8" name="Google Shape;1298;p20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9" name="Google Shape;1299;p20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" name="Google Shape;1300;p20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1" name="Google Shape;1301;p20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2" name="Google Shape;1302;p20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3" name="Google Shape;1303;p20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4" name="Google Shape;1304;p20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5" name="Google Shape;1305;p20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6" name="Google Shape;1306;p20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7" name="Google Shape;1307;p20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8" name="Google Shape;1308;p20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9" name="Google Shape;1309;p20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20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1" name="Google Shape;1311;p20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2" name="Google Shape;1312;p20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3" name="Google Shape;1313;p20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4" name="Google Shape;1314;p20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5" name="Google Shape;1315;p20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6" name="Google Shape;1316;p20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7" name="Google Shape;1317;p20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8" name="Google Shape;1318;p20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9" name="Google Shape;1319;p20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0" name="Google Shape;1320;p20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1" name="Google Shape;1321;p20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20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3" name="Google Shape;1323;p20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4" name="Google Shape;1324;p20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5" name="Google Shape;1325;p20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6" name="Google Shape;1326;p20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7" name="Google Shape;1327;p20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8" name="Google Shape;1328;p20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9" name="Google Shape;1329;p20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0" name="Google Shape;1330;p20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1" name="Google Shape;1331;p20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2" name="Google Shape;1332;p20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20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4" name="Google Shape;1334;p20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5" name="Google Shape;1335;p20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6" name="Google Shape;1336;p20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7" name="Google Shape;1337;p20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8" name="Google Shape;1338;p20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9" name="Google Shape;1339;p20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0" name="Google Shape;1340;p20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1" name="Google Shape;1341;p20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2" name="Google Shape;1342;p20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43" name="Google Shape;1343;p20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344" name="Google Shape;1344;p20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5" name="Google Shape;1345;p20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46" name="Google Shape;1346;p20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347" name="Google Shape;1347;p20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8" name="Google Shape;1348;p20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9" name="Google Shape;1349;p20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0" name="Google Shape;1350;p20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1" name="Google Shape;1351;p20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2" name="Google Shape;1352;p20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3" name="Google Shape;1353;p20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4" name="Google Shape;1354;p20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5" name="Google Shape;1355;p20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6" name="Google Shape;1356;p20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7" name="Google Shape;1357;p20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8" name="Google Shape;1358;p20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9" name="Google Shape;1359;p20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0" name="Google Shape;1360;p20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1" name="Google Shape;1361;p20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2" name="Google Shape;1362;p20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3" name="Google Shape;1363;p20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4" name="Google Shape;1364;p20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5" name="Google Shape;1365;p20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6" name="Google Shape;1366;p20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7" name="Google Shape;1367;p20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8" name="Google Shape;1368;p20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69" name="Google Shape;1369;p20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0" name="Google Shape;1370;p20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371" name="Google Shape;1371;p20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72" name="Google Shape;137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73825" y="3317525"/>
            <a:ext cx="8731400" cy="654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p21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8" name="Google Shape;1378;p21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9" name="Google Shape;1379;p21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0" name="Google Shape;1380;p21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1" name="Google Shape;1381;p21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2" name="Google Shape;1382;p21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3" name="Google Shape;1383;p21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4" name="Google Shape;1384;p21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5" name="Google Shape;1385;p21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6" name="Google Shape;1386;p21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7" name="Google Shape;1387;p21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8" name="Google Shape;1388;p21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9" name="Google Shape;1389;p21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0" name="Google Shape;1390;p21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1" name="Google Shape;1391;p21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2" name="Google Shape;1392;p21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3" name="Google Shape;1393;p21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4" name="Google Shape;1394;p21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5" name="Google Shape;1395;p21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6" name="Google Shape;1396;p21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7" name="Google Shape;1397;p21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8" name="Google Shape;1398;p21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21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21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1" name="Google Shape;1401;p21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21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21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4" name="Google Shape;1404;p21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5" name="Google Shape;1405;p21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6" name="Google Shape;1406;p21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7" name="Google Shape;1407;p21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8" name="Google Shape;1408;p21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9" name="Google Shape;1409;p21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0" name="Google Shape;1410;p21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1" name="Google Shape;1411;p21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2" name="Google Shape;1412;p21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3" name="Google Shape;1413;p21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4" name="Google Shape;1414;p21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1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6" name="Google Shape;1416;p21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7" name="Google Shape;1417;p21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8" name="Google Shape;1418;p21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9" name="Google Shape;1419;p21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0" name="Google Shape;1420;p21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1" name="Google Shape;1421;p21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2" name="Google Shape;1422;p21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3" name="Google Shape;1423;p21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4" name="Google Shape;1424;p21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1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6" name="Google Shape;1426;p21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7" name="Google Shape;1427;p21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8" name="Google Shape;1428;p21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9" name="Google Shape;1429;p21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0" name="Google Shape;1430;p21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1" name="Google Shape;1431;p21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2" name="Google Shape;1432;p21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3" name="Google Shape;1433;p21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4" name="Google Shape;1434;p21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1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6" name="Google Shape;1436;p21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7" name="Google Shape;1437;p21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8" name="Google Shape;1438;p21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9" name="Google Shape;1439;p21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0" name="Google Shape;1440;p21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1" name="Google Shape;1441;p21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2" name="Google Shape;1442;p21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3" name="Google Shape;1443;p21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444" name="Google Shape;1444;p21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445" name="Google Shape;1445;p21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6" name="Google Shape;1446;p21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447" name="Google Shape;1447;p21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448" name="Google Shape;1448;p21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9" name="Google Shape;1449;p21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0" name="Google Shape;1450;p21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1" name="Google Shape;1451;p21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2" name="Google Shape;1452;p21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3" name="Google Shape;1453;p21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4" name="Google Shape;1454;p21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5" name="Google Shape;1455;p21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6" name="Google Shape;1456;p21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7" name="Google Shape;1457;p21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8" name="Google Shape;1458;p21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9" name="Google Shape;1459;p21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0" name="Google Shape;1460;p21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1" name="Google Shape;1461;p21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2" name="Google Shape;1462;p21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3" name="Google Shape;1463;p21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4" name="Google Shape;1464;p21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5" name="Google Shape;1465;p21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6" name="Google Shape;1466;p21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7" name="Google Shape;1467;p21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8" name="Google Shape;1468;p21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9" name="Google Shape;1469;p21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0" name="Google Shape;1470;p21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71" name="Google Shape;1471;p21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72" name="Google Shape;1472;p21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3" name="Google Shape;147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01975" y="3078175"/>
            <a:ext cx="9190624" cy="68929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p22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9" name="Google Shape;1479;p22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0" name="Google Shape;1480;p22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1" name="Google Shape;1481;p22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2" name="Google Shape;1482;p22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3" name="Google Shape;1483;p22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4" name="Google Shape;1484;p22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5" name="Google Shape;1485;p22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6" name="Google Shape;1486;p22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7" name="Google Shape;1487;p22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8" name="Google Shape;1488;p22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9" name="Google Shape;1489;p22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0" name="Google Shape;1490;p22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1" name="Google Shape;1491;p22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2" name="Google Shape;1492;p22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3" name="Google Shape;1493;p22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4" name="Google Shape;1494;p22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5" name="Google Shape;1495;p22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6" name="Google Shape;1496;p22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7" name="Google Shape;1497;p22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8" name="Google Shape;1498;p22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9" name="Google Shape;1499;p22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22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1" name="Google Shape;1501;p22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2" name="Google Shape;1502;p22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3" name="Google Shape;1503;p22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4" name="Google Shape;1504;p22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5" name="Google Shape;1505;p22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6" name="Google Shape;1506;p22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7" name="Google Shape;1507;p22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8" name="Google Shape;1508;p22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9" name="Google Shape;1509;p22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0" name="Google Shape;1510;p22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1" name="Google Shape;1511;p22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22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3" name="Google Shape;1513;p22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4" name="Google Shape;1514;p22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5" name="Google Shape;1515;p22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6" name="Google Shape;1516;p22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7" name="Google Shape;1517;p22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8" name="Google Shape;1518;p22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9" name="Google Shape;1519;p22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0" name="Google Shape;1520;p22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1" name="Google Shape;1521;p22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22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3" name="Google Shape;1523;p22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4" name="Google Shape;1524;p22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5" name="Google Shape;1525;p22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6" name="Google Shape;1526;p22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7" name="Google Shape;1527;p22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8" name="Google Shape;1528;p22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9" name="Google Shape;1529;p22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0" name="Google Shape;1530;p22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1" name="Google Shape;1531;p22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2" name="Google Shape;1532;p22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3" name="Google Shape;1533;p22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4" name="Google Shape;1534;p22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5" name="Google Shape;1535;p22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6" name="Google Shape;1536;p22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7" name="Google Shape;1537;p22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8" name="Google Shape;1538;p22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9" name="Google Shape;1539;p22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0" name="Google Shape;1540;p22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1" name="Google Shape;1541;p22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2" name="Google Shape;1542;p22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3" name="Google Shape;1543;p22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4" name="Google Shape;1544;p22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45" name="Google Shape;1545;p22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546" name="Google Shape;1546;p22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7" name="Google Shape;1547;p22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48" name="Google Shape;1548;p22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549" name="Google Shape;1549;p22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0" name="Google Shape;1550;p22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1" name="Google Shape;1551;p22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2" name="Google Shape;1552;p22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3" name="Google Shape;1553;p22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4" name="Google Shape;1554;p22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5" name="Google Shape;1555;p22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6" name="Google Shape;1556;p22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7" name="Google Shape;1557;p22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8" name="Google Shape;1558;p22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59" name="Google Shape;1559;p22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0" name="Google Shape;1560;p22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1" name="Google Shape;1561;p22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2" name="Google Shape;1562;p22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3" name="Google Shape;1563;p22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4" name="Google Shape;1564;p22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5" name="Google Shape;1565;p22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6" name="Google Shape;1566;p22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7" name="Google Shape;1567;p22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8" name="Google Shape;1568;p22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9" name="Google Shape;1569;p22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0" name="Google Shape;1570;p22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1" name="Google Shape;1571;p22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2" name="Google Shape;1572;p22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573" name="Google Shape;1573;p22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574" name="Google Shape;157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36400" y="3108050"/>
            <a:ext cx="9460000" cy="70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8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23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0" name="Google Shape;1580;p23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1" name="Google Shape;1581;p23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2" name="Google Shape;1582;p23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3" name="Google Shape;1583;p23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4" name="Google Shape;1584;p23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5" name="Google Shape;1585;p23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6" name="Google Shape;1586;p23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7" name="Google Shape;1587;p23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8" name="Google Shape;1588;p23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23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0" name="Google Shape;1590;p23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1" name="Google Shape;1591;p23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2" name="Google Shape;1592;p23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3" name="Google Shape;1593;p23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4" name="Google Shape;1594;p23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5" name="Google Shape;1595;p23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6" name="Google Shape;1596;p23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7" name="Google Shape;1597;p23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8" name="Google Shape;1598;p23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9" name="Google Shape;1599;p23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0" name="Google Shape;1600;p23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1" name="Google Shape;1601;p23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2" name="Google Shape;1602;p23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3" name="Google Shape;1603;p23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4" name="Google Shape;1604;p23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5" name="Google Shape;1605;p23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6" name="Google Shape;1606;p23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23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8" name="Google Shape;1608;p23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9" name="Google Shape;1609;p23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0" name="Google Shape;1610;p23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1" name="Google Shape;1611;p23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2" name="Google Shape;1612;p23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3" name="Google Shape;1613;p23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4" name="Google Shape;1614;p23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5" name="Google Shape;1615;p23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6" name="Google Shape;1616;p23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7" name="Google Shape;1617;p23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8" name="Google Shape;1618;p23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9" name="Google Shape;1619;p23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0" name="Google Shape;1620;p23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1" name="Google Shape;1621;p23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2" name="Google Shape;1622;p23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3" name="Google Shape;1623;p23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4" name="Google Shape;1624;p23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5" name="Google Shape;1625;p23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6" name="Google Shape;1626;p23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7" name="Google Shape;1627;p23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8" name="Google Shape;1628;p23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9" name="Google Shape;1629;p23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0" name="Google Shape;1630;p23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1" name="Google Shape;1631;p23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2" name="Google Shape;1632;p23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3" name="Google Shape;1633;p23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4" name="Google Shape;1634;p23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5" name="Google Shape;1635;p23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6" name="Google Shape;1636;p23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7" name="Google Shape;1637;p23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8" name="Google Shape;1638;p23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9" name="Google Shape;1639;p23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0" name="Google Shape;1640;p23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1" name="Google Shape;1641;p23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2" name="Google Shape;1642;p23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3" name="Google Shape;1643;p23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4" name="Google Shape;1644;p23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5" name="Google Shape;1645;p23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646" name="Google Shape;1646;p23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647" name="Google Shape;1647;p23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8" name="Google Shape;1648;p23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9" name="Google Shape;1649;p23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650" name="Google Shape;1650;p23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1" name="Google Shape;1651;p23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2" name="Google Shape;1652;p23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3" name="Google Shape;1653;p23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4" name="Google Shape;1654;p23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5" name="Google Shape;1655;p23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6" name="Google Shape;1656;p23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7" name="Google Shape;1657;p23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8" name="Google Shape;1658;p23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9" name="Google Shape;1659;p23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0" name="Google Shape;1660;p23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1" name="Google Shape;1661;p23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2" name="Google Shape;1662;p23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3" name="Google Shape;1663;p23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4" name="Google Shape;1664;p23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5" name="Google Shape;1665;p23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6" name="Google Shape;1666;p23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7" name="Google Shape;1667;p23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8" name="Google Shape;1668;p23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9" name="Google Shape;1669;p23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0" name="Google Shape;1670;p23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1" name="Google Shape;1671;p23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2" name="Google Shape;1672;p23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3" name="Google Shape;1673;p23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674" name="Google Shape;1674;p23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675" name="Google Shape;167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64525" y="3289950"/>
            <a:ext cx="9460000" cy="70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9" name="Shape 1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0" name="Google Shape;1680;p24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1" name="Google Shape;1681;p24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2" name="Google Shape;1682;p24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3" name="Google Shape;1683;p24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4" name="Google Shape;1684;p24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5" name="Google Shape;1685;p24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6" name="Google Shape;1686;p24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7" name="Google Shape;1687;p24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8" name="Google Shape;1688;p24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9" name="Google Shape;1689;p24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0" name="Google Shape;1690;p24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1" name="Google Shape;1691;p24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2" name="Google Shape;1692;p24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3" name="Google Shape;1693;p24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4" name="Google Shape;1694;p24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5" name="Google Shape;1695;p24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6" name="Google Shape;1696;p24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7" name="Google Shape;1697;p24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8" name="Google Shape;1698;p24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9" name="Google Shape;1699;p24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0" name="Google Shape;1700;p24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1" name="Google Shape;1701;p24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2" name="Google Shape;1702;p24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3" name="Google Shape;1703;p24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4" name="Google Shape;1704;p24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5" name="Google Shape;1705;p24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6" name="Google Shape;1706;p24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7" name="Google Shape;1707;p24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8" name="Google Shape;1708;p24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9" name="Google Shape;1709;p24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0" name="Google Shape;1710;p24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1" name="Google Shape;1711;p24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2" name="Google Shape;1712;p24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3" name="Google Shape;1713;p24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4" name="Google Shape;1714;p24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5" name="Google Shape;1715;p24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6" name="Google Shape;1716;p24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7" name="Google Shape;1717;p24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8" name="Google Shape;1718;p24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9" name="Google Shape;1719;p24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0" name="Google Shape;1720;p24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1" name="Google Shape;1721;p24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2" name="Google Shape;1722;p24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3" name="Google Shape;1723;p24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4" name="Google Shape;1724;p24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5" name="Google Shape;1725;p24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6" name="Google Shape;1726;p24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7" name="Google Shape;1727;p24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8" name="Google Shape;1728;p24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9" name="Google Shape;1729;p24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0" name="Google Shape;1730;p24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1" name="Google Shape;1731;p24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2" name="Google Shape;1732;p24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3" name="Google Shape;1733;p24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4" name="Google Shape;1734;p24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5" name="Google Shape;1735;p24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6" name="Google Shape;1736;p24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7" name="Google Shape;1737;p24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8" name="Google Shape;1738;p24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9" name="Google Shape;1739;p24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0" name="Google Shape;1740;p24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1" name="Google Shape;1741;p24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2" name="Google Shape;1742;p24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3" name="Google Shape;1743;p24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4" name="Google Shape;1744;p24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5" name="Google Shape;1745;p24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6" name="Google Shape;1746;p24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747" name="Google Shape;1747;p24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748" name="Google Shape;1748;p24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9" name="Google Shape;1749;p24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750" name="Google Shape;1750;p24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751" name="Google Shape;1751;p24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2" name="Google Shape;1752;p24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3" name="Google Shape;1753;p24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4" name="Google Shape;1754;p24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5" name="Google Shape;1755;p24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6" name="Google Shape;1756;p24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7" name="Google Shape;1757;p24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8" name="Google Shape;1758;p24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9" name="Google Shape;1759;p24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0" name="Google Shape;1760;p24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1" name="Google Shape;1761;p24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2" name="Google Shape;1762;p24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3" name="Google Shape;1763;p24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4" name="Google Shape;1764;p24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5" name="Google Shape;1765;p24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6" name="Google Shape;1766;p24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7" name="Google Shape;1767;p24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8" name="Google Shape;1768;p24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9" name="Google Shape;1769;p24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0" name="Google Shape;1770;p24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1" name="Google Shape;1771;p24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2" name="Google Shape;1772;p24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3" name="Google Shape;1773;p24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4" name="Google Shape;1774;p24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75" name="Google Shape;1775;p24"/>
          <p:cNvSpPr txBox="1"/>
          <p:nvPr/>
        </p:nvSpPr>
        <p:spPr>
          <a:xfrm>
            <a:off x="1047100" y="3533175"/>
            <a:ext cx="79575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Siga as instruções na tela para instalar o Ubuntu 22.04 na máquina virtual. Você pode escolher a opção "Instalação Normal" e seguir as configurações padrão.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776" name="Google Shape;177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04600" y="3624550"/>
            <a:ext cx="10052752" cy="6282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0" name="Shape 1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1" name="Google Shape;1781;p25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2" name="Google Shape;1782;p25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3" name="Google Shape;1783;p25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4" name="Google Shape;1784;p25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5" name="Google Shape;1785;p25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6" name="Google Shape;1786;p25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7" name="Google Shape;1787;p25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8" name="Google Shape;1788;p25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9" name="Google Shape;1789;p25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0" name="Google Shape;1790;p25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1" name="Google Shape;1791;p25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2" name="Google Shape;1792;p25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3" name="Google Shape;1793;p25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4" name="Google Shape;1794;p25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5" name="Google Shape;1795;p25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6" name="Google Shape;1796;p25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7" name="Google Shape;1797;p25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8" name="Google Shape;1798;p25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9" name="Google Shape;1799;p25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0" name="Google Shape;1800;p25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1" name="Google Shape;1801;p25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2" name="Google Shape;1802;p25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3" name="Google Shape;1803;p25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4" name="Google Shape;1804;p25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5" name="Google Shape;1805;p25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6" name="Google Shape;1806;p25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7" name="Google Shape;1807;p25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8" name="Google Shape;1808;p25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9" name="Google Shape;1809;p25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0" name="Google Shape;1810;p25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1" name="Google Shape;1811;p25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2" name="Google Shape;1812;p25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3" name="Google Shape;1813;p25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4" name="Google Shape;1814;p25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5" name="Google Shape;1815;p25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6" name="Google Shape;1816;p25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7" name="Google Shape;1817;p25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8" name="Google Shape;1818;p25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9" name="Google Shape;1819;p25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0" name="Google Shape;1820;p25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1" name="Google Shape;1821;p25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2" name="Google Shape;1822;p25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3" name="Google Shape;1823;p25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4" name="Google Shape;1824;p25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5" name="Google Shape;1825;p25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6" name="Google Shape;1826;p25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7" name="Google Shape;1827;p25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8" name="Google Shape;1828;p25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9" name="Google Shape;1829;p25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0" name="Google Shape;1830;p25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1" name="Google Shape;1831;p25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2" name="Google Shape;1832;p25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3" name="Google Shape;1833;p25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4" name="Google Shape;1834;p25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5" name="Google Shape;1835;p25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6" name="Google Shape;1836;p25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7" name="Google Shape;1837;p25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8" name="Google Shape;1838;p25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9" name="Google Shape;1839;p25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0" name="Google Shape;1840;p25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1" name="Google Shape;1841;p25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2" name="Google Shape;1842;p25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3" name="Google Shape;1843;p25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4" name="Google Shape;1844;p25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5" name="Google Shape;1845;p25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6" name="Google Shape;1846;p25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7" name="Google Shape;1847;p25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48" name="Google Shape;1848;p25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849" name="Google Shape;1849;p25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0" name="Google Shape;1850;p25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1" name="Google Shape;1851;p25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852" name="Google Shape;1852;p25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3" name="Google Shape;1853;p25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4" name="Google Shape;1854;p25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5" name="Google Shape;1855;p25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6" name="Google Shape;1856;p25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7" name="Google Shape;1857;p25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8" name="Google Shape;1858;p25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9" name="Google Shape;1859;p25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0" name="Google Shape;1860;p25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1" name="Google Shape;1861;p25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2" name="Google Shape;1862;p25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3" name="Google Shape;1863;p25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4" name="Google Shape;1864;p25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5" name="Google Shape;1865;p25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6" name="Google Shape;1866;p25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7" name="Google Shape;1867;p25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8" name="Google Shape;1868;p25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69" name="Google Shape;1869;p25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0" name="Google Shape;1870;p25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1" name="Google Shape;1871;p25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2" name="Google Shape;1872;p25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3" name="Google Shape;1873;p25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4" name="Google Shape;1874;p25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5" name="Google Shape;1875;p25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876" name="Google Shape;187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10019" y="3090500"/>
            <a:ext cx="12329633" cy="77060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8"/>
          <p:cNvSpPr/>
          <p:nvPr/>
        </p:nvSpPr>
        <p:spPr>
          <a:xfrm>
            <a:off x="17957569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8"/>
          <p:cNvSpPr/>
          <p:nvPr/>
        </p:nvSpPr>
        <p:spPr>
          <a:xfrm>
            <a:off x="18219340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8"/>
          <p:cNvSpPr/>
          <p:nvPr/>
        </p:nvSpPr>
        <p:spPr>
          <a:xfrm>
            <a:off x="18481112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8"/>
          <p:cNvSpPr/>
          <p:nvPr/>
        </p:nvSpPr>
        <p:spPr>
          <a:xfrm>
            <a:off x="18742885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8"/>
          <p:cNvSpPr/>
          <p:nvPr/>
        </p:nvSpPr>
        <p:spPr>
          <a:xfrm>
            <a:off x="19004657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8"/>
          <p:cNvSpPr/>
          <p:nvPr/>
        </p:nvSpPr>
        <p:spPr>
          <a:xfrm>
            <a:off x="19266428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19528201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8"/>
          <p:cNvSpPr/>
          <p:nvPr/>
        </p:nvSpPr>
        <p:spPr>
          <a:xfrm>
            <a:off x="19789973" y="26177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8"/>
          <p:cNvSpPr/>
          <p:nvPr/>
        </p:nvSpPr>
        <p:spPr>
          <a:xfrm>
            <a:off x="17957569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8"/>
          <p:cNvSpPr/>
          <p:nvPr/>
        </p:nvSpPr>
        <p:spPr>
          <a:xfrm>
            <a:off x="18219340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8"/>
          <p:cNvSpPr/>
          <p:nvPr/>
        </p:nvSpPr>
        <p:spPr>
          <a:xfrm>
            <a:off x="18481112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8"/>
          <p:cNvSpPr/>
          <p:nvPr/>
        </p:nvSpPr>
        <p:spPr>
          <a:xfrm>
            <a:off x="18742885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8"/>
          <p:cNvSpPr/>
          <p:nvPr/>
        </p:nvSpPr>
        <p:spPr>
          <a:xfrm>
            <a:off x="19004657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p8"/>
          <p:cNvSpPr/>
          <p:nvPr/>
        </p:nvSpPr>
        <p:spPr>
          <a:xfrm>
            <a:off x="19266428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8"/>
          <p:cNvSpPr/>
          <p:nvPr/>
        </p:nvSpPr>
        <p:spPr>
          <a:xfrm>
            <a:off x="19528201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0" name="Google Shape;100;p8"/>
          <p:cNvSpPr/>
          <p:nvPr/>
        </p:nvSpPr>
        <p:spPr>
          <a:xfrm>
            <a:off x="19789973" y="52354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" name="Google Shape;101;p8"/>
          <p:cNvSpPr/>
          <p:nvPr/>
        </p:nvSpPr>
        <p:spPr>
          <a:xfrm>
            <a:off x="17957569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8"/>
          <p:cNvSpPr/>
          <p:nvPr/>
        </p:nvSpPr>
        <p:spPr>
          <a:xfrm>
            <a:off x="18219340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8"/>
          <p:cNvSpPr/>
          <p:nvPr/>
        </p:nvSpPr>
        <p:spPr>
          <a:xfrm>
            <a:off x="18481112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8"/>
          <p:cNvSpPr/>
          <p:nvPr/>
        </p:nvSpPr>
        <p:spPr>
          <a:xfrm>
            <a:off x="18742885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5" name="Google Shape;105;p8"/>
          <p:cNvSpPr/>
          <p:nvPr/>
        </p:nvSpPr>
        <p:spPr>
          <a:xfrm>
            <a:off x="19004657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Google Shape;106;p8"/>
          <p:cNvSpPr/>
          <p:nvPr/>
        </p:nvSpPr>
        <p:spPr>
          <a:xfrm>
            <a:off x="19266428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8"/>
          <p:cNvSpPr/>
          <p:nvPr/>
        </p:nvSpPr>
        <p:spPr>
          <a:xfrm>
            <a:off x="19528201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8"/>
          <p:cNvSpPr/>
          <p:nvPr/>
        </p:nvSpPr>
        <p:spPr>
          <a:xfrm>
            <a:off x="19789973" y="785316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8"/>
          <p:cNvSpPr/>
          <p:nvPr/>
        </p:nvSpPr>
        <p:spPr>
          <a:xfrm>
            <a:off x="17957569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8"/>
          <p:cNvSpPr/>
          <p:nvPr/>
        </p:nvSpPr>
        <p:spPr>
          <a:xfrm>
            <a:off x="18219340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8"/>
          <p:cNvSpPr/>
          <p:nvPr/>
        </p:nvSpPr>
        <p:spPr>
          <a:xfrm>
            <a:off x="18481112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8"/>
          <p:cNvSpPr/>
          <p:nvPr/>
        </p:nvSpPr>
        <p:spPr>
          <a:xfrm>
            <a:off x="18742885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3" name="Google Shape;113;p8"/>
          <p:cNvSpPr/>
          <p:nvPr/>
        </p:nvSpPr>
        <p:spPr>
          <a:xfrm>
            <a:off x="19004657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Google Shape;114;p8"/>
          <p:cNvSpPr/>
          <p:nvPr/>
        </p:nvSpPr>
        <p:spPr>
          <a:xfrm>
            <a:off x="19266428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5" name="Google Shape;115;p8"/>
          <p:cNvSpPr/>
          <p:nvPr/>
        </p:nvSpPr>
        <p:spPr>
          <a:xfrm>
            <a:off x="19528201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8"/>
          <p:cNvSpPr/>
          <p:nvPr/>
        </p:nvSpPr>
        <p:spPr>
          <a:xfrm>
            <a:off x="19789973" y="1047088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8"/>
          <p:cNvSpPr/>
          <p:nvPr/>
        </p:nvSpPr>
        <p:spPr>
          <a:xfrm>
            <a:off x="17957569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8"/>
          <p:cNvSpPr/>
          <p:nvPr/>
        </p:nvSpPr>
        <p:spPr>
          <a:xfrm>
            <a:off x="18219340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8"/>
          <p:cNvSpPr/>
          <p:nvPr/>
        </p:nvSpPr>
        <p:spPr>
          <a:xfrm>
            <a:off x="18481112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8"/>
          <p:cNvSpPr/>
          <p:nvPr/>
        </p:nvSpPr>
        <p:spPr>
          <a:xfrm>
            <a:off x="18742885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8"/>
          <p:cNvSpPr/>
          <p:nvPr/>
        </p:nvSpPr>
        <p:spPr>
          <a:xfrm>
            <a:off x="19004657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8"/>
          <p:cNvSpPr/>
          <p:nvPr/>
        </p:nvSpPr>
        <p:spPr>
          <a:xfrm>
            <a:off x="19266428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8"/>
          <p:cNvSpPr/>
          <p:nvPr/>
        </p:nvSpPr>
        <p:spPr>
          <a:xfrm>
            <a:off x="19528201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8"/>
          <p:cNvSpPr/>
          <p:nvPr/>
        </p:nvSpPr>
        <p:spPr>
          <a:xfrm>
            <a:off x="19789973" y="1308860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8"/>
          <p:cNvSpPr/>
          <p:nvPr/>
        </p:nvSpPr>
        <p:spPr>
          <a:xfrm>
            <a:off x="17957569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8"/>
          <p:cNvSpPr/>
          <p:nvPr/>
        </p:nvSpPr>
        <p:spPr>
          <a:xfrm>
            <a:off x="18219340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8"/>
          <p:cNvSpPr/>
          <p:nvPr/>
        </p:nvSpPr>
        <p:spPr>
          <a:xfrm>
            <a:off x="18481112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8"/>
          <p:cNvSpPr/>
          <p:nvPr/>
        </p:nvSpPr>
        <p:spPr>
          <a:xfrm>
            <a:off x="18742885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8"/>
          <p:cNvSpPr/>
          <p:nvPr/>
        </p:nvSpPr>
        <p:spPr>
          <a:xfrm>
            <a:off x="19004657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8"/>
          <p:cNvSpPr/>
          <p:nvPr/>
        </p:nvSpPr>
        <p:spPr>
          <a:xfrm>
            <a:off x="19266428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8"/>
          <p:cNvSpPr/>
          <p:nvPr/>
        </p:nvSpPr>
        <p:spPr>
          <a:xfrm>
            <a:off x="19528201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8"/>
          <p:cNvSpPr/>
          <p:nvPr/>
        </p:nvSpPr>
        <p:spPr>
          <a:xfrm>
            <a:off x="19789973" y="1570632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8"/>
          <p:cNvSpPr/>
          <p:nvPr/>
        </p:nvSpPr>
        <p:spPr>
          <a:xfrm>
            <a:off x="17957569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8"/>
          <p:cNvSpPr/>
          <p:nvPr/>
        </p:nvSpPr>
        <p:spPr>
          <a:xfrm>
            <a:off x="18219340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8"/>
          <p:cNvSpPr/>
          <p:nvPr/>
        </p:nvSpPr>
        <p:spPr>
          <a:xfrm>
            <a:off x="18481112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8"/>
          <p:cNvSpPr/>
          <p:nvPr/>
        </p:nvSpPr>
        <p:spPr>
          <a:xfrm>
            <a:off x="18742885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8"/>
          <p:cNvSpPr/>
          <p:nvPr/>
        </p:nvSpPr>
        <p:spPr>
          <a:xfrm>
            <a:off x="19004657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138;p8"/>
          <p:cNvSpPr/>
          <p:nvPr/>
        </p:nvSpPr>
        <p:spPr>
          <a:xfrm>
            <a:off x="19266428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8"/>
          <p:cNvSpPr/>
          <p:nvPr/>
        </p:nvSpPr>
        <p:spPr>
          <a:xfrm>
            <a:off x="19528201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8"/>
          <p:cNvSpPr/>
          <p:nvPr/>
        </p:nvSpPr>
        <p:spPr>
          <a:xfrm>
            <a:off x="19789973" y="1832405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8"/>
          <p:cNvSpPr/>
          <p:nvPr/>
        </p:nvSpPr>
        <p:spPr>
          <a:xfrm>
            <a:off x="17957569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8"/>
          <p:cNvSpPr/>
          <p:nvPr/>
        </p:nvSpPr>
        <p:spPr>
          <a:xfrm>
            <a:off x="18219340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8"/>
          <p:cNvSpPr/>
          <p:nvPr/>
        </p:nvSpPr>
        <p:spPr>
          <a:xfrm>
            <a:off x="18481112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8"/>
          <p:cNvSpPr/>
          <p:nvPr/>
        </p:nvSpPr>
        <p:spPr>
          <a:xfrm>
            <a:off x="18742885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8"/>
          <p:cNvSpPr/>
          <p:nvPr/>
        </p:nvSpPr>
        <p:spPr>
          <a:xfrm>
            <a:off x="19004657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8"/>
          <p:cNvSpPr/>
          <p:nvPr/>
        </p:nvSpPr>
        <p:spPr>
          <a:xfrm>
            <a:off x="19266428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8"/>
          <p:cNvSpPr/>
          <p:nvPr/>
        </p:nvSpPr>
        <p:spPr>
          <a:xfrm>
            <a:off x="19528201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8"/>
          <p:cNvSpPr/>
          <p:nvPr/>
        </p:nvSpPr>
        <p:spPr>
          <a:xfrm>
            <a:off x="19789973" y="2094177"/>
            <a:ext cx="52705" cy="52705"/>
          </a:xfrm>
          <a:custGeom>
            <a:rect b="b" l="l" r="r" t="t"/>
            <a:pathLst>
              <a:path extrusionOk="0" h="52705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8"/>
          <p:cNvSpPr txBox="1"/>
          <p:nvPr>
            <p:ph type="title"/>
          </p:nvPr>
        </p:nvSpPr>
        <p:spPr>
          <a:xfrm>
            <a:off x="1120950" y="1188425"/>
            <a:ext cx="17936400" cy="16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normAutofit/>
          </a:bodyPr>
          <a:lstStyle/>
          <a:p>
            <a:pPr indent="0" lvl="0" marL="12700" marR="5080" rtl="0" algn="ctr">
              <a:lnSpc>
                <a:spcPct val="1002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pt-BR" sz="9050">
                <a:solidFill>
                  <a:schemeClr val="lt1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Tutorial</a:t>
            </a:r>
            <a:endParaRPr sz="9050">
              <a:solidFill>
                <a:schemeClr val="lt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</p:txBody>
      </p:sp>
      <p:sp>
        <p:nvSpPr>
          <p:cNvPr id="150" name="Google Shape;150;p8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1" name="Google Shape;151;p8"/>
          <p:cNvPicPr preferRelativeResize="0"/>
          <p:nvPr/>
        </p:nvPicPr>
        <p:blipFill rotWithShape="1">
          <a:blip r:embed="rId3">
            <a:alphaModFix/>
          </a:blip>
          <a:srcRect b="0" l="0" r="50134" t="0"/>
          <a:stretch/>
        </p:blipFill>
        <p:spPr>
          <a:xfrm>
            <a:off x="6983450" y="3125063"/>
            <a:ext cx="6137201" cy="2893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2" name="Google Shape;152;p8"/>
          <p:cNvGrpSpPr/>
          <p:nvPr/>
        </p:nvGrpSpPr>
        <p:grpSpPr>
          <a:xfrm>
            <a:off x="15364003" y="9319087"/>
            <a:ext cx="3693222" cy="942975"/>
            <a:chOff x="15364003" y="9319087"/>
            <a:chExt cx="3693222" cy="942975"/>
          </a:xfrm>
        </p:grpSpPr>
        <p:sp>
          <p:nvSpPr>
            <p:cNvPr id="153" name="Google Shape;153;p8"/>
            <p:cNvSpPr/>
            <p:nvPr/>
          </p:nvSpPr>
          <p:spPr>
            <a:xfrm>
              <a:off x="15364066" y="9319087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Google Shape;154;p8"/>
            <p:cNvSpPr/>
            <p:nvPr/>
          </p:nvSpPr>
          <p:spPr>
            <a:xfrm>
              <a:off x="15364003" y="9439611"/>
              <a:ext cx="3693159" cy="700404"/>
            </a:xfrm>
            <a:custGeom>
              <a:rect b="b" l="l" r="r" t="t"/>
              <a:pathLst>
                <a:path extrusionOk="0" h="700404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4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4" w="3693159">
                  <a:moveTo>
                    <a:pt x="198348" y="337553"/>
                  </a:moveTo>
                  <a:lnTo>
                    <a:pt x="0" y="337553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53"/>
                  </a:lnTo>
                  <a:close/>
                </a:path>
                <a:path extrusionOk="0" h="700404" w="3693159">
                  <a:moveTo>
                    <a:pt x="198348" y="175056"/>
                  </a:moveTo>
                  <a:lnTo>
                    <a:pt x="0" y="175056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56"/>
                  </a:lnTo>
                  <a:close/>
                </a:path>
                <a:path extrusionOk="0" h="700404" w="3693159">
                  <a:moveTo>
                    <a:pt x="198348" y="16802"/>
                  </a:moveTo>
                  <a:lnTo>
                    <a:pt x="0" y="16802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802"/>
                  </a:lnTo>
                  <a:close/>
                </a:path>
                <a:path extrusionOk="0" h="700404" w="3693159">
                  <a:moveTo>
                    <a:pt x="908519" y="161366"/>
                  </a:moveTo>
                  <a:lnTo>
                    <a:pt x="906360" y="130302"/>
                  </a:lnTo>
                  <a:lnTo>
                    <a:pt x="905611" y="119291"/>
                  </a:lnTo>
                  <a:lnTo>
                    <a:pt x="892365" y="84518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17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19"/>
                  </a:lnTo>
                  <a:lnTo>
                    <a:pt x="452539" y="52793"/>
                  </a:lnTo>
                  <a:lnTo>
                    <a:pt x="416775" y="79565"/>
                  </a:lnTo>
                  <a:lnTo>
                    <a:pt x="386105" y="113106"/>
                  </a:lnTo>
                  <a:lnTo>
                    <a:pt x="361505" y="154025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47"/>
                  </a:lnTo>
                  <a:lnTo>
                    <a:pt x="410464" y="366712"/>
                  </a:lnTo>
                  <a:lnTo>
                    <a:pt x="460248" y="387235"/>
                  </a:lnTo>
                  <a:lnTo>
                    <a:pt x="508927" y="402196"/>
                  </a:lnTo>
                  <a:lnTo>
                    <a:pt x="594918" y="424522"/>
                  </a:lnTo>
                  <a:lnTo>
                    <a:pt x="628230" y="436435"/>
                  </a:lnTo>
                  <a:lnTo>
                    <a:pt x="652437" y="451904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901"/>
                  </a:lnTo>
                  <a:lnTo>
                    <a:pt x="622058" y="552831"/>
                  </a:lnTo>
                  <a:lnTo>
                    <a:pt x="587781" y="565391"/>
                  </a:lnTo>
                  <a:lnTo>
                    <a:pt x="553491" y="569569"/>
                  </a:lnTo>
                  <a:lnTo>
                    <a:pt x="508863" y="563206"/>
                  </a:lnTo>
                  <a:lnTo>
                    <a:pt x="477088" y="544449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101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31"/>
                  </a:lnTo>
                  <a:lnTo>
                    <a:pt x="425462" y="692277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89"/>
                  </a:lnTo>
                  <a:lnTo>
                    <a:pt x="829360" y="569569"/>
                  </a:lnTo>
                  <a:lnTo>
                    <a:pt x="848944" y="535825"/>
                  </a:lnTo>
                  <a:lnTo>
                    <a:pt x="863396" y="491413"/>
                  </a:lnTo>
                  <a:lnTo>
                    <a:pt x="869175" y="436968"/>
                  </a:lnTo>
                  <a:lnTo>
                    <a:pt x="862241" y="393585"/>
                  </a:lnTo>
                  <a:lnTo>
                    <a:pt x="844702" y="359727"/>
                  </a:lnTo>
                  <a:lnTo>
                    <a:pt x="786168" y="314401"/>
                  </a:lnTo>
                  <a:lnTo>
                    <a:pt x="749376" y="299821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18"/>
                  </a:lnTo>
                  <a:lnTo>
                    <a:pt x="566496" y="244424"/>
                  </a:lnTo>
                  <a:lnTo>
                    <a:pt x="545185" y="222923"/>
                  </a:lnTo>
                  <a:lnTo>
                    <a:pt x="541693" y="191719"/>
                  </a:lnTo>
                  <a:lnTo>
                    <a:pt x="553224" y="167982"/>
                  </a:lnTo>
                  <a:lnTo>
                    <a:pt x="574852" y="148437"/>
                  </a:lnTo>
                  <a:lnTo>
                    <a:pt x="603161" y="135178"/>
                  </a:lnTo>
                  <a:lnTo>
                    <a:pt x="634758" y="130302"/>
                  </a:lnTo>
                  <a:lnTo>
                    <a:pt x="656818" y="131686"/>
                  </a:lnTo>
                  <a:lnTo>
                    <a:pt x="701903" y="151726"/>
                  </a:lnTo>
                  <a:lnTo>
                    <a:pt x="716381" y="192938"/>
                  </a:lnTo>
                  <a:lnTo>
                    <a:pt x="713574" y="211264"/>
                  </a:lnTo>
                  <a:lnTo>
                    <a:pt x="899693" y="211264"/>
                  </a:lnTo>
                  <a:lnTo>
                    <a:pt x="908519" y="161366"/>
                  </a:lnTo>
                  <a:close/>
                </a:path>
                <a:path extrusionOk="0" h="700404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39"/>
                  </a:lnTo>
                  <a:lnTo>
                    <a:pt x="1438135" y="685939"/>
                  </a:lnTo>
                  <a:lnTo>
                    <a:pt x="1465884" y="555612"/>
                  </a:lnTo>
                  <a:lnTo>
                    <a:pt x="1140129" y="555612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68"/>
                  </a:lnTo>
                  <a:lnTo>
                    <a:pt x="1197978" y="282968"/>
                  </a:lnTo>
                  <a:lnTo>
                    <a:pt x="1227455" y="144246"/>
                  </a:lnTo>
                  <a:lnTo>
                    <a:pt x="1553210" y="144246"/>
                  </a:lnTo>
                  <a:lnTo>
                    <a:pt x="1580972" y="13944"/>
                  </a:lnTo>
                  <a:close/>
                </a:path>
                <a:path extrusionOk="0" h="700404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87"/>
                  </a:lnTo>
                  <a:lnTo>
                    <a:pt x="2065553" y="514692"/>
                  </a:lnTo>
                  <a:lnTo>
                    <a:pt x="1984070" y="171284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39"/>
                  </a:lnTo>
                  <a:lnTo>
                    <a:pt x="1710817" y="685939"/>
                  </a:lnTo>
                  <a:lnTo>
                    <a:pt x="1820189" y="171284"/>
                  </a:lnTo>
                  <a:lnTo>
                    <a:pt x="1822030" y="171284"/>
                  </a:lnTo>
                  <a:lnTo>
                    <a:pt x="1940687" y="685939"/>
                  </a:lnTo>
                  <a:lnTo>
                    <a:pt x="2198497" y="685939"/>
                  </a:lnTo>
                  <a:lnTo>
                    <a:pt x="2234895" y="514692"/>
                  </a:lnTo>
                  <a:lnTo>
                    <a:pt x="2341346" y="13944"/>
                  </a:lnTo>
                  <a:close/>
                </a:path>
                <a:path extrusionOk="0" h="700404" w="3693159">
                  <a:moveTo>
                    <a:pt x="3024949" y="685939"/>
                  </a:moveTo>
                  <a:lnTo>
                    <a:pt x="3001048" y="554697"/>
                  </a:lnTo>
                  <a:lnTo>
                    <a:pt x="2977324" y="424408"/>
                  </a:lnTo>
                  <a:lnTo>
                    <a:pt x="2926461" y="145161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408"/>
                  </a:lnTo>
                  <a:lnTo>
                    <a:pt x="2600248" y="424408"/>
                  </a:lnTo>
                  <a:lnTo>
                    <a:pt x="2750858" y="145161"/>
                  </a:lnTo>
                  <a:lnTo>
                    <a:pt x="2753639" y="145161"/>
                  </a:lnTo>
                  <a:lnTo>
                    <a:pt x="2779877" y="424408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39"/>
                  </a:lnTo>
                  <a:lnTo>
                    <a:pt x="2453513" y="685939"/>
                  </a:lnTo>
                  <a:lnTo>
                    <a:pt x="2525153" y="554697"/>
                  </a:lnTo>
                  <a:lnTo>
                    <a:pt x="2797873" y="554697"/>
                  </a:lnTo>
                  <a:lnTo>
                    <a:pt x="2814612" y="685939"/>
                  </a:lnTo>
                  <a:lnTo>
                    <a:pt x="3024949" y="685939"/>
                  </a:lnTo>
                  <a:close/>
                </a:path>
                <a:path extrusionOk="0" h="700404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39"/>
                  </a:lnTo>
                  <a:lnTo>
                    <a:pt x="3281819" y="685939"/>
                  </a:lnTo>
                  <a:lnTo>
                    <a:pt x="3424669" y="13944"/>
                  </a:lnTo>
                  <a:close/>
                </a:path>
                <a:path extrusionOk="0" h="700404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4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4" w="3693159">
                  <a:moveTo>
                    <a:pt x="3692918" y="337553"/>
                  </a:moveTo>
                  <a:lnTo>
                    <a:pt x="3494570" y="337553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53"/>
                  </a:lnTo>
                  <a:close/>
                </a:path>
                <a:path extrusionOk="0" h="700404" w="3693159">
                  <a:moveTo>
                    <a:pt x="3692918" y="175056"/>
                  </a:moveTo>
                  <a:lnTo>
                    <a:pt x="3494570" y="175056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56"/>
                  </a:lnTo>
                  <a:close/>
                </a:path>
                <a:path extrusionOk="0" h="700404" w="3693159">
                  <a:moveTo>
                    <a:pt x="3692918" y="16802"/>
                  </a:moveTo>
                  <a:lnTo>
                    <a:pt x="3494570" y="16802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8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5" name="Google Shape;155;p8"/>
          <p:cNvGrpSpPr/>
          <p:nvPr/>
        </p:nvGrpSpPr>
        <p:grpSpPr>
          <a:xfrm>
            <a:off x="1422374" y="6465150"/>
            <a:ext cx="17644851" cy="2397650"/>
            <a:chOff x="888974" y="6846150"/>
            <a:chExt cx="17644851" cy="2397650"/>
          </a:xfrm>
        </p:grpSpPr>
        <p:pic>
          <p:nvPicPr>
            <p:cNvPr id="156" name="Google Shape;156;p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888974" y="7195750"/>
              <a:ext cx="4561117" cy="19064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7" name="Google Shape;157;p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6983450" y="7054125"/>
              <a:ext cx="2189676" cy="21896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" name="Google Shape;158;p8"/>
            <p:cNvPicPr preferRelativeResize="0"/>
            <p:nvPr/>
          </p:nvPicPr>
          <p:blipFill rotWithShape="1">
            <a:blip r:embed="rId6">
              <a:alphaModFix/>
            </a:blip>
            <a:srcRect b="37826" l="0" r="0" t="32758"/>
            <a:stretch/>
          </p:blipFill>
          <p:spPr>
            <a:xfrm>
              <a:off x="10863900" y="6846150"/>
              <a:ext cx="7669925" cy="225602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0" name="Shape 1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1" name="Google Shape;1881;p26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2" name="Google Shape;1882;p26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3" name="Google Shape;1883;p26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4" name="Google Shape;1884;p26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5" name="Google Shape;1885;p26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6" name="Google Shape;1886;p26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7" name="Google Shape;1887;p26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8" name="Google Shape;1888;p26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9" name="Google Shape;1889;p26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0" name="Google Shape;1890;p26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1" name="Google Shape;1891;p26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2" name="Google Shape;1892;p26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3" name="Google Shape;1893;p26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4" name="Google Shape;1894;p26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5" name="Google Shape;1895;p26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6" name="Google Shape;1896;p26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7" name="Google Shape;1897;p26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8" name="Google Shape;1898;p26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9" name="Google Shape;1899;p26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0" name="Google Shape;1900;p26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1" name="Google Shape;1901;p26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2" name="Google Shape;1902;p26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3" name="Google Shape;1903;p26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4" name="Google Shape;1904;p26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5" name="Google Shape;1905;p26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6" name="Google Shape;1906;p26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7" name="Google Shape;1907;p26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8" name="Google Shape;1908;p26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9" name="Google Shape;1909;p26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0" name="Google Shape;1910;p26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1" name="Google Shape;1911;p26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2" name="Google Shape;1912;p26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3" name="Google Shape;1913;p26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4" name="Google Shape;1914;p26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5" name="Google Shape;1915;p26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6" name="Google Shape;1916;p26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7" name="Google Shape;1917;p26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8" name="Google Shape;1918;p26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9" name="Google Shape;1919;p26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0" name="Google Shape;1920;p26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1" name="Google Shape;1921;p26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2" name="Google Shape;1922;p26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3" name="Google Shape;1923;p26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4" name="Google Shape;1924;p26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5" name="Google Shape;1925;p26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6" name="Google Shape;1926;p26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7" name="Google Shape;1927;p26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8" name="Google Shape;1928;p26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9" name="Google Shape;1929;p26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0" name="Google Shape;1930;p26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1" name="Google Shape;1931;p26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2" name="Google Shape;1932;p26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3" name="Google Shape;1933;p26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4" name="Google Shape;1934;p26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5" name="Google Shape;1935;p26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6" name="Google Shape;1936;p26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7" name="Google Shape;1937;p26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8" name="Google Shape;1938;p26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9" name="Google Shape;1939;p26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0" name="Google Shape;1940;p26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1" name="Google Shape;1941;p26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2" name="Google Shape;1942;p26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3" name="Google Shape;1943;p26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4" name="Google Shape;1944;p26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5" name="Google Shape;1945;p26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6" name="Google Shape;1946;p26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7" name="Google Shape;1947;p26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48" name="Google Shape;1948;p26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1949" name="Google Shape;1949;p26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0" name="Google Shape;1950;p26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1" name="Google Shape;1951;p26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1952" name="Google Shape;1952;p26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3" name="Google Shape;1953;p26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4" name="Google Shape;1954;p26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5" name="Google Shape;1955;p26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6" name="Google Shape;1956;p26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7" name="Google Shape;1957;p26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8" name="Google Shape;1958;p26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9" name="Google Shape;1959;p26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0" name="Google Shape;1960;p26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1" name="Google Shape;1961;p26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2" name="Google Shape;1962;p26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3" name="Google Shape;1963;p26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4" name="Google Shape;1964;p26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5" name="Google Shape;1965;p26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6" name="Google Shape;1966;p26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7" name="Google Shape;1967;p26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8" name="Google Shape;1968;p26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9" name="Google Shape;1969;p26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0" name="Google Shape;1970;p26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1" name="Google Shape;1971;p26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2" name="Google Shape;1972;p26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3" name="Google Shape;1973;p26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4" name="Google Shape;1974;p26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5" name="Google Shape;1975;p26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1976" name="Google Shape;19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46450" y="2903400"/>
            <a:ext cx="12694370" cy="7933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0" name="Shape 1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1" name="Google Shape;1981;p27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2" name="Google Shape;1982;p27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3" name="Google Shape;1983;p27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4" name="Google Shape;1984;p27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5" name="Google Shape;1985;p27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6" name="Google Shape;1986;p27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7" name="Google Shape;1987;p27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8" name="Google Shape;1988;p27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9" name="Google Shape;1989;p27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0" name="Google Shape;1990;p27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1" name="Google Shape;1991;p27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2" name="Google Shape;1992;p27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3" name="Google Shape;1993;p27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4" name="Google Shape;1994;p27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5" name="Google Shape;1995;p27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6" name="Google Shape;1996;p27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7" name="Google Shape;1997;p27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8" name="Google Shape;1998;p27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9" name="Google Shape;1999;p27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0" name="Google Shape;2000;p27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1" name="Google Shape;2001;p27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2" name="Google Shape;2002;p27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3" name="Google Shape;2003;p27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4" name="Google Shape;2004;p27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5" name="Google Shape;2005;p27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6" name="Google Shape;2006;p27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7" name="Google Shape;2007;p27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8" name="Google Shape;2008;p27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9" name="Google Shape;2009;p27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0" name="Google Shape;2010;p27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1" name="Google Shape;2011;p27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2" name="Google Shape;2012;p27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3" name="Google Shape;2013;p27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4" name="Google Shape;2014;p27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5" name="Google Shape;2015;p27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6" name="Google Shape;2016;p27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7" name="Google Shape;2017;p27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8" name="Google Shape;2018;p27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9" name="Google Shape;2019;p27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0" name="Google Shape;2020;p27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1" name="Google Shape;2021;p27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2" name="Google Shape;2022;p27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3" name="Google Shape;2023;p27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4" name="Google Shape;2024;p27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5" name="Google Shape;2025;p27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6" name="Google Shape;2026;p27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7" name="Google Shape;2027;p27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8" name="Google Shape;2028;p27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9" name="Google Shape;2029;p27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0" name="Google Shape;2030;p27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1" name="Google Shape;2031;p27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2" name="Google Shape;2032;p27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3" name="Google Shape;2033;p27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4" name="Google Shape;2034;p27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5" name="Google Shape;2035;p27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6" name="Google Shape;2036;p27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7" name="Google Shape;2037;p27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8" name="Google Shape;2038;p27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9" name="Google Shape;2039;p27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0" name="Google Shape;2040;p27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1" name="Google Shape;2041;p27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2" name="Google Shape;2042;p27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3" name="Google Shape;2043;p27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4" name="Google Shape;2044;p27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5" name="Google Shape;2045;p27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6" name="Google Shape;2046;p27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7" name="Google Shape;2047;p27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048" name="Google Shape;2048;p27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049" name="Google Shape;2049;p27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0" name="Google Shape;2050;p27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51" name="Google Shape;2051;p27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052" name="Google Shape;2052;p27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3" name="Google Shape;2053;p27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4" name="Google Shape;2054;p27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5" name="Google Shape;2055;p27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6" name="Google Shape;2056;p27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7" name="Google Shape;2057;p27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8" name="Google Shape;2058;p27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9" name="Google Shape;2059;p27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0" name="Google Shape;2060;p27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1" name="Google Shape;2061;p27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2" name="Google Shape;2062;p27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3" name="Google Shape;2063;p27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4" name="Google Shape;2064;p27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5" name="Google Shape;2065;p27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6" name="Google Shape;2066;p27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7" name="Google Shape;2067;p27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8" name="Google Shape;2068;p27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9" name="Google Shape;2069;p27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0" name="Google Shape;2070;p27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1" name="Google Shape;2071;p27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2" name="Google Shape;2072;p27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3" name="Google Shape;2073;p27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4" name="Google Shape;2074;p27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5" name="Google Shape;2075;p27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076" name="Google Shape;207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7450" y="2811700"/>
            <a:ext cx="12869798" cy="8043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p28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2" name="Google Shape;2082;p28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3" name="Google Shape;2083;p28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4" name="Google Shape;2084;p28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5" name="Google Shape;2085;p28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6" name="Google Shape;2086;p28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7" name="Google Shape;2087;p28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8" name="Google Shape;2088;p28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9" name="Google Shape;2089;p28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0" name="Google Shape;2090;p28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1" name="Google Shape;2091;p28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2" name="Google Shape;2092;p28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3" name="Google Shape;2093;p28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4" name="Google Shape;2094;p28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5" name="Google Shape;2095;p28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6" name="Google Shape;2096;p28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7" name="Google Shape;2097;p28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8" name="Google Shape;2098;p28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9" name="Google Shape;2099;p28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0" name="Google Shape;2100;p28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1" name="Google Shape;2101;p28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2" name="Google Shape;2102;p28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3" name="Google Shape;2103;p28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4" name="Google Shape;2104;p28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5" name="Google Shape;2105;p28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6" name="Google Shape;2106;p28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7" name="Google Shape;2107;p28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8" name="Google Shape;2108;p28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9" name="Google Shape;2109;p28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0" name="Google Shape;2110;p28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1" name="Google Shape;2111;p28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2" name="Google Shape;2112;p28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3" name="Google Shape;2113;p28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4" name="Google Shape;2114;p28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5" name="Google Shape;2115;p28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6" name="Google Shape;2116;p28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7" name="Google Shape;2117;p28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8" name="Google Shape;2118;p28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9" name="Google Shape;2119;p28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0" name="Google Shape;2120;p28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1" name="Google Shape;2121;p28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2" name="Google Shape;2122;p28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3" name="Google Shape;2123;p28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4" name="Google Shape;2124;p28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5" name="Google Shape;2125;p28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6" name="Google Shape;2126;p28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7" name="Google Shape;2127;p28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8" name="Google Shape;2128;p28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9" name="Google Shape;2129;p28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0" name="Google Shape;2130;p28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1" name="Google Shape;2131;p28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2" name="Google Shape;2132;p28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3" name="Google Shape;2133;p28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4" name="Google Shape;2134;p28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5" name="Google Shape;2135;p28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6" name="Google Shape;2136;p28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7" name="Google Shape;2137;p28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8" name="Google Shape;2138;p28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9" name="Google Shape;2139;p28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0" name="Google Shape;2140;p28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1" name="Google Shape;2141;p28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2" name="Google Shape;2142;p28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3" name="Google Shape;2143;p28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4" name="Google Shape;2144;p28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5" name="Google Shape;2145;p28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6" name="Google Shape;2146;p28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7" name="Google Shape;2147;p28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148" name="Google Shape;2148;p28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149" name="Google Shape;2149;p28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0" name="Google Shape;2150;p28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151" name="Google Shape;2151;p28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152" name="Google Shape;2152;p28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3" name="Google Shape;2153;p28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4" name="Google Shape;2154;p28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5" name="Google Shape;2155;p28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6" name="Google Shape;2156;p28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7" name="Google Shape;2157;p28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8" name="Google Shape;2158;p28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59" name="Google Shape;2159;p28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0" name="Google Shape;2160;p28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1" name="Google Shape;2161;p28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2" name="Google Shape;2162;p28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3" name="Google Shape;2163;p28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4" name="Google Shape;2164;p28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5" name="Google Shape;2165;p28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6" name="Google Shape;2166;p28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7" name="Google Shape;2167;p28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8" name="Google Shape;2168;p28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69" name="Google Shape;2169;p28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0" name="Google Shape;2170;p28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1" name="Google Shape;2171;p28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2" name="Google Shape;2172;p28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3" name="Google Shape;2173;p28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4" name="Google Shape;2174;p28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5" name="Google Shape;2175;p28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176" name="Google Shape;217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075" y="2887900"/>
            <a:ext cx="12523320" cy="7827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0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p29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2" name="Google Shape;2182;p29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3" name="Google Shape;2183;p29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4" name="Google Shape;2184;p29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5" name="Google Shape;2185;p29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6" name="Google Shape;2186;p29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7" name="Google Shape;2187;p29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8" name="Google Shape;2188;p29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9" name="Google Shape;2189;p29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0" name="Google Shape;2190;p29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1" name="Google Shape;2191;p29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2" name="Google Shape;2192;p29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3" name="Google Shape;2193;p29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4" name="Google Shape;2194;p29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5" name="Google Shape;2195;p29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6" name="Google Shape;2196;p29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7" name="Google Shape;2197;p29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8" name="Google Shape;2198;p29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9" name="Google Shape;2199;p29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0" name="Google Shape;2200;p29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1" name="Google Shape;2201;p29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2" name="Google Shape;2202;p29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3" name="Google Shape;2203;p29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4" name="Google Shape;2204;p29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5" name="Google Shape;2205;p29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6" name="Google Shape;2206;p29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7" name="Google Shape;2207;p29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8" name="Google Shape;2208;p29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9" name="Google Shape;2209;p29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0" name="Google Shape;2210;p29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1" name="Google Shape;2211;p29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2" name="Google Shape;2212;p29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3" name="Google Shape;2213;p29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4" name="Google Shape;2214;p29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5" name="Google Shape;2215;p29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6" name="Google Shape;2216;p29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7" name="Google Shape;2217;p29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8" name="Google Shape;2218;p29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9" name="Google Shape;2219;p29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0" name="Google Shape;2220;p29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1" name="Google Shape;2221;p29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2" name="Google Shape;2222;p29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3" name="Google Shape;2223;p29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4" name="Google Shape;2224;p29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5" name="Google Shape;2225;p29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6" name="Google Shape;2226;p29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7" name="Google Shape;2227;p29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8" name="Google Shape;2228;p29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9" name="Google Shape;2229;p29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0" name="Google Shape;2230;p29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1" name="Google Shape;2231;p29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2" name="Google Shape;2232;p29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3" name="Google Shape;2233;p29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4" name="Google Shape;2234;p29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5" name="Google Shape;2235;p29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6" name="Google Shape;2236;p29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7" name="Google Shape;2237;p29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8" name="Google Shape;2238;p29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9" name="Google Shape;2239;p29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0" name="Google Shape;2240;p29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1" name="Google Shape;2241;p29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2" name="Google Shape;2242;p29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3" name="Google Shape;2243;p29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4" name="Google Shape;2244;p29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5" name="Google Shape;2245;p29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6" name="Google Shape;2246;p29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7" name="Google Shape;2247;p29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248" name="Google Shape;2248;p29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249" name="Google Shape;2249;p29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0" name="Google Shape;2250;p29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251" name="Google Shape;2251;p29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252" name="Google Shape;2252;p29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3" name="Google Shape;2253;p29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4" name="Google Shape;2254;p29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5" name="Google Shape;2255;p29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6" name="Google Shape;2256;p29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7" name="Google Shape;2257;p29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8" name="Google Shape;2258;p29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59" name="Google Shape;2259;p29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0" name="Google Shape;2260;p29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1" name="Google Shape;2261;p29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2" name="Google Shape;2262;p29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3" name="Google Shape;2263;p29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4" name="Google Shape;2264;p29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5" name="Google Shape;2265;p29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6" name="Google Shape;2266;p29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7" name="Google Shape;2267;p29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8" name="Google Shape;2268;p29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69" name="Google Shape;2269;p29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0" name="Google Shape;2270;p29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1" name="Google Shape;2271;p29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2" name="Google Shape;2272;p29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3" name="Google Shape;2273;p29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4" name="Google Shape;2274;p29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5" name="Google Shape;2275;p29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276" name="Google Shape;227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1425" y="2933175"/>
            <a:ext cx="12397849" cy="77486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0" name="Shape 2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1" name="Google Shape;2281;p30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2" name="Google Shape;2282;p30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3" name="Google Shape;2283;p30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4" name="Google Shape;2284;p30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5" name="Google Shape;2285;p30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6" name="Google Shape;2286;p30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7" name="Google Shape;2287;p30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8" name="Google Shape;2288;p30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9" name="Google Shape;2289;p30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0" name="Google Shape;2290;p30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1" name="Google Shape;2291;p30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2" name="Google Shape;2292;p30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3" name="Google Shape;2293;p30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4" name="Google Shape;2294;p30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5" name="Google Shape;2295;p30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6" name="Google Shape;2296;p30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7" name="Google Shape;2297;p30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8" name="Google Shape;2298;p30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9" name="Google Shape;2299;p30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0" name="Google Shape;2300;p30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1" name="Google Shape;2301;p30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2" name="Google Shape;2302;p30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3" name="Google Shape;2303;p30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4" name="Google Shape;2304;p30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5" name="Google Shape;2305;p30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6" name="Google Shape;2306;p30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7" name="Google Shape;2307;p30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8" name="Google Shape;2308;p30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09" name="Google Shape;2309;p30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0" name="Google Shape;2310;p30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1" name="Google Shape;2311;p30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2" name="Google Shape;2312;p30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3" name="Google Shape;2313;p30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4" name="Google Shape;2314;p30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5" name="Google Shape;2315;p30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6" name="Google Shape;2316;p30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7" name="Google Shape;2317;p30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8" name="Google Shape;2318;p30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9" name="Google Shape;2319;p30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0" name="Google Shape;2320;p30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1" name="Google Shape;2321;p30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2" name="Google Shape;2322;p30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3" name="Google Shape;2323;p30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4" name="Google Shape;2324;p30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5" name="Google Shape;2325;p30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6" name="Google Shape;2326;p30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7" name="Google Shape;2327;p30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8" name="Google Shape;2328;p30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9" name="Google Shape;2329;p30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0" name="Google Shape;2330;p30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1" name="Google Shape;2331;p30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2" name="Google Shape;2332;p30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3" name="Google Shape;2333;p30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4" name="Google Shape;2334;p30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5" name="Google Shape;2335;p30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6" name="Google Shape;2336;p30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7" name="Google Shape;2337;p30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8" name="Google Shape;2338;p30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9" name="Google Shape;2339;p30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0" name="Google Shape;2340;p30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1" name="Google Shape;2341;p30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2" name="Google Shape;2342;p30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3" name="Google Shape;2343;p30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4" name="Google Shape;2344;p30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5" name="Google Shape;2345;p30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6" name="Google Shape;2346;p30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7" name="Google Shape;2347;p30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48" name="Google Shape;2348;p30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349" name="Google Shape;2349;p30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0" name="Google Shape;2350;p30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51" name="Google Shape;2351;p30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352" name="Google Shape;2352;p30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3" name="Google Shape;2353;p30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4" name="Google Shape;2354;p30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5" name="Google Shape;2355;p30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6" name="Google Shape;2356;p30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7" name="Google Shape;2357;p30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8" name="Google Shape;2358;p30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59" name="Google Shape;2359;p30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0" name="Google Shape;2360;p30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1" name="Google Shape;2361;p30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2" name="Google Shape;2362;p30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3" name="Google Shape;2363;p30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4" name="Google Shape;2364;p30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5" name="Google Shape;2365;p30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6" name="Google Shape;2366;p30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7" name="Google Shape;2367;p30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8" name="Google Shape;2368;p30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9" name="Google Shape;2369;p30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0" name="Google Shape;2370;p30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1" name="Google Shape;2371;p30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2" name="Google Shape;2372;p30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3" name="Google Shape;2373;p30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4" name="Google Shape;2374;p30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5" name="Google Shape;2375;p30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376" name="Google Shape;23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7726" y="2968075"/>
            <a:ext cx="11921274" cy="74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0" name="Shape 2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1" name="Google Shape;2381;p31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2" name="Google Shape;2382;p31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3" name="Google Shape;2383;p31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4" name="Google Shape;2384;p31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5" name="Google Shape;2385;p31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6" name="Google Shape;2386;p31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7" name="Google Shape;2387;p31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8" name="Google Shape;2388;p31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9" name="Google Shape;2389;p31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0" name="Google Shape;2390;p31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1" name="Google Shape;2391;p31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2" name="Google Shape;2392;p31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3" name="Google Shape;2393;p31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4" name="Google Shape;2394;p31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5" name="Google Shape;2395;p31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6" name="Google Shape;2396;p31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7" name="Google Shape;2397;p31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8" name="Google Shape;2398;p31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9" name="Google Shape;2399;p31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0" name="Google Shape;2400;p31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1" name="Google Shape;2401;p31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2" name="Google Shape;2402;p31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3" name="Google Shape;2403;p31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4" name="Google Shape;2404;p31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5" name="Google Shape;2405;p31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6" name="Google Shape;2406;p31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7" name="Google Shape;2407;p31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8" name="Google Shape;2408;p31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9" name="Google Shape;2409;p31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0" name="Google Shape;2410;p31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1" name="Google Shape;2411;p31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2" name="Google Shape;2412;p31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3" name="Google Shape;2413;p31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4" name="Google Shape;2414;p31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5" name="Google Shape;2415;p31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6" name="Google Shape;2416;p31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7" name="Google Shape;2417;p31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8" name="Google Shape;2418;p31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9" name="Google Shape;2419;p31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0" name="Google Shape;2420;p31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1" name="Google Shape;2421;p31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2" name="Google Shape;2422;p31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3" name="Google Shape;2423;p31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4" name="Google Shape;2424;p31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5" name="Google Shape;2425;p31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6" name="Google Shape;2426;p31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7" name="Google Shape;2427;p31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8" name="Google Shape;2428;p31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9" name="Google Shape;2429;p31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0" name="Google Shape;2430;p31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1" name="Google Shape;2431;p31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2" name="Google Shape;2432;p31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3" name="Google Shape;2433;p31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4" name="Google Shape;2434;p31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5" name="Google Shape;2435;p31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6" name="Google Shape;2436;p31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7" name="Google Shape;2437;p31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8" name="Google Shape;2438;p31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9" name="Google Shape;2439;p31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0" name="Google Shape;2440;p31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1" name="Google Shape;2441;p31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2" name="Google Shape;2442;p31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3" name="Google Shape;2443;p31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4" name="Google Shape;2444;p31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5" name="Google Shape;2445;p31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6" name="Google Shape;2446;p31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7" name="Google Shape;2447;p31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448" name="Google Shape;2448;p31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449" name="Google Shape;2449;p31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0" name="Google Shape;2450;p31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451" name="Google Shape;2451;p31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452" name="Google Shape;2452;p31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3" name="Google Shape;2453;p31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4" name="Google Shape;2454;p31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5" name="Google Shape;2455;p31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6" name="Google Shape;2456;p31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7" name="Google Shape;2457;p31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8" name="Google Shape;2458;p31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9" name="Google Shape;2459;p31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0" name="Google Shape;2460;p31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1" name="Google Shape;2461;p31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2" name="Google Shape;2462;p31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3" name="Google Shape;2463;p31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4" name="Google Shape;2464;p31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5" name="Google Shape;2465;p31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6" name="Google Shape;2466;p31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7" name="Google Shape;2467;p31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8" name="Google Shape;2468;p31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9" name="Google Shape;2469;p31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0" name="Google Shape;2470;p31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1" name="Google Shape;2471;p31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2" name="Google Shape;2472;p31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3" name="Google Shape;2473;p31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4" name="Google Shape;2474;p31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5" name="Google Shape;2475;p31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476" name="Google Shape;2476;p31"/>
          <p:cNvSpPr txBox="1"/>
          <p:nvPr/>
        </p:nvSpPr>
        <p:spPr>
          <a:xfrm>
            <a:off x="1047100" y="3533175"/>
            <a:ext cx="72834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Durante a instalação, você será solicitado a criar uma senha para o usuário root (administrador). Anote essa senha, pois você precisará dela mais tarde.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477" name="Google Shape;247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5336" y="3469676"/>
            <a:ext cx="9807187" cy="709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1" name="Shape 2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2" name="Google Shape;2482;p32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3" name="Google Shape;2483;p32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4" name="Google Shape;2484;p32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5" name="Google Shape;2485;p32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6" name="Google Shape;2486;p32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7" name="Google Shape;2487;p32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8" name="Google Shape;2488;p32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89" name="Google Shape;2489;p32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0" name="Google Shape;2490;p32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1" name="Google Shape;2491;p32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2" name="Google Shape;2492;p32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3" name="Google Shape;2493;p32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4" name="Google Shape;2494;p32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5" name="Google Shape;2495;p32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6" name="Google Shape;2496;p32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7" name="Google Shape;2497;p32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8" name="Google Shape;2498;p32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9" name="Google Shape;2499;p32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0" name="Google Shape;2500;p32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1" name="Google Shape;2501;p32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2" name="Google Shape;2502;p32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3" name="Google Shape;2503;p32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4" name="Google Shape;2504;p32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5" name="Google Shape;2505;p32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6" name="Google Shape;2506;p32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7" name="Google Shape;2507;p32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8" name="Google Shape;2508;p32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9" name="Google Shape;2509;p32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0" name="Google Shape;2510;p32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1" name="Google Shape;2511;p32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2" name="Google Shape;2512;p32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3" name="Google Shape;2513;p32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4" name="Google Shape;2514;p32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5" name="Google Shape;2515;p32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6" name="Google Shape;2516;p32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7" name="Google Shape;2517;p32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8" name="Google Shape;2518;p32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9" name="Google Shape;2519;p32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0" name="Google Shape;2520;p32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1" name="Google Shape;2521;p32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2" name="Google Shape;2522;p32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3" name="Google Shape;2523;p32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4" name="Google Shape;2524;p32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5" name="Google Shape;2525;p32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6" name="Google Shape;2526;p32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7" name="Google Shape;2527;p32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8" name="Google Shape;2528;p32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9" name="Google Shape;2529;p32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0" name="Google Shape;2530;p32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1" name="Google Shape;2531;p32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2" name="Google Shape;2532;p32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3" name="Google Shape;2533;p32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4" name="Google Shape;2534;p32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5" name="Google Shape;2535;p32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6" name="Google Shape;2536;p32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7" name="Google Shape;2537;p32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8" name="Google Shape;2538;p32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9" name="Google Shape;2539;p32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0" name="Google Shape;2540;p32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1" name="Google Shape;2541;p32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2" name="Google Shape;2542;p32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3" name="Google Shape;2543;p32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4" name="Google Shape;2544;p32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5" name="Google Shape;2545;p32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6" name="Google Shape;2546;p32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7" name="Google Shape;2547;p32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8" name="Google Shape;2548;p32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549" name="Google Shape;2549;p32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550" name="Google Shape;2550;p32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1" name="Google Shape;2551;p32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552" name="Google Shape;2552;p32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553" name="Google Shape;2553;p32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4" name="Google Shape;2554;p32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5" name="Google Shape;2555;p32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6" name="Google Shape;2556;p32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7" name="Google Shape;2557;p32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8" name="Google Shape;2558;p32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9" name="Google Shape;2559;p32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0" name="Google Shape;2560;p32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1" name="Google Shape;2561;p32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2" name="Google Shape;2562;p32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3" name="Google Shape;2563;p32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4" name="Google Shape;2564;p32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5" name="Google Shape;2565;p32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6" name="Google Shape;2566;p32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7" name="Google Shape;2567;p32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8" name="Google Shape;2568;p32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9" name="Google Shape;2569;p32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0" name="Google Shape;2570;p32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1" name="Google Shape;2571;p32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2" name="Google Shape;2572;p32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3" name="Google Shape;2573;p32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4" name="Google Shape;2574;p32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5" name="Google Shape;2575;p32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6" name="Google Shape;2576;p32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577" name="Google Shape;2577;p32"/>
          <p:cNvSpPr txBox="1"/>
          <p:nvPr/>
        </p:nvSpPr>
        <p:spPr>
          <a:xfrm>
            <a:off x="1047100" y="3533175"/>
            <a:ext cx="7283400" cy="3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 do Ubuntu terminar e reinicie o sistema operacional.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578" name="Google Shape;257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5800" y="3263552"/>
            <a:ext cx="8197000" cy="73599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9" name="Google Shape;257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281" y="7716888"/>
            <a:ext cx="6785450" cy="262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3" name="Shape 2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4" name="Google Shape;2584;p33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5" name="Google Shape;2585;p33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6" name="Google Shape;2586;p33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7" name="Google Shape;2587;p33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8" name="Google Shape;2588;p33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9" name="Google Shape;2589;p33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0" name="Google Shape;2590;p33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1" name="Google Shape;2591;p33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2" name="Google Shape;2592;p33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3" name="Google Shape;2593;p33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4" name="Google Shape;2594;p33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5" name="Google Shape;2595;p33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6" name="Google Shape;2596;p33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7" name="Google Shape;2597;p33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8" name="Google Shape;2598;p33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9" name="Google Shape;2599;p33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0" name="Google Shape;2600;p33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1" name="Google Shape;2601;p33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2" name="Google Shape;2602;p33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3" name="Google Shape;2603;p33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4" name="Google Shape;2604;p33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5" name="Google Shape;2605;p33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6" name="Google Shape;2606;p33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7" name="Google Shape;2607;p33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8" name="Google Shape;2608;p33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9" name="Google Shape;2609;p33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0" name="Google Shape;2610;p33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1" name="Google Shape;2611;p33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2" name="Google Shape;2612;p33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3" name="Google Shape;2613;p33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4" name="Google Shape;2614;p33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5" name="Google Shape;2615;p33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6" name="Google Shape;2616;p33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7" name="Google Shape;2617;p33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8" name="Google Shape;2618;p33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19" name="Google Shape;2619;p33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0" name="Google Shape;2620;p33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1" name="Google Shape;2621;p33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2" name="Google Shape;2622;p33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3" name="Google Shape;2623;p33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4" name="Google Shape;2624;p33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5" name="Google Shape;2625;p33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6" name="Google Shape;2626;p33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7" name="Google Shape;2627;p33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8" name="Google Shape;2628;p33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9" name="Google Shape;2629;p33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0" name="Google Shape;2630;p33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1" name="Google Shape;2631;p33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2" name="Google Shape;2632;p33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3" name="Google Shape;2633;p33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4" name="Google Shape;2634;p33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5" name="Google Shape;2635;p33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6" name="Google Shape;2636;p33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7" name="Google Shape;2637;p33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8" name="Google Shape;2638;p33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9" name="Google Shape;2639;p33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0" name="Google Shape;2640;p33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1" name="Google Shape;2641;p33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2" name="Google Shape;2642;p33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3" name="Google Shape;2643;p33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4" name="Google Shape;2644;p33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5" name="Google Shape;2645;p33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6" name="Google Shape;2646;p33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7" name="Google Shape;2647;p33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8" name="Google Shape;2648;p33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9" name="Google Shape;2649;p33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50" name="Google Shape;2650;p33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da Rede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651" name="Google Shape;2651;p33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652" name="Google Shape;2652;p33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3" name="Google Shape;2653;p33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654" name="Google Shape;2654;p33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655" name="Google Shape;2655;p33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6" name="Google Shape;2656;p33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7" name="Google Shape;2657;p33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8" name="Google Shape;2658;p33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59" name="Google Shape;2659;p33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0" name="Google Shape;2660;p33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1" name="Google Shape;2661;p33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2" name="Google Shape;2662;p33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3" name="Google Shape;2663;p33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4" name="Google Shape;2664;p33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5" name="Google Shape;2665;p33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6" name="Google Shape;2666;p33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7" name="Google Shape;2667;p33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8" name="Google Shape;2668;p33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69" name="Google Shape;2669;p33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0" name="Google Shape;2670;p33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1" name="Google Shape;2671;p33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2" name="Google Shape;2672;p33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3" name="Google Shape;2673;p33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4" name="Google Shape;2674;p33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5" name="Google Shape;2675;p33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6" name="Google Shape;2676;p33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7" name="Google Shape;2677;p33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78" name="Google Shape;2678;p33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679" name="Google Shape;2679;p33"/>
          <p:cNvSpPr txBox="1"/>
          <p:nvPr/>
        </p:nvSpPr>
        <p:spPr>
          <a:xfrm>
            <a:off x="1047100" y="3533175"/>
            <a:ext cx="180102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VirtualBox, vá para as configurações da máquina virtual Ubuntu 22.04.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Clique na guia "Rede" e selecione "Adaptador 1".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Em "Modo de Conexão", selecione "Rede em Modo Bridge" para permitir que a máquina virtual tenha um endereço IP próprio na rede local.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Clique em "OK" para salvar as configurações.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34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5" name="Google Shape;2685;p34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6" name="Google Shape;2686;p34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7" name="Google Shape;2687;p34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8" name="Google Shape;2688;p34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9" name="Google Shape;2689;p34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0" name="Google Shape;2690;p34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1" name="Google Shape;2691;p34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2" name="Google Shape;2692;p34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3" name="Google Shape;2693;p34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4" name="Google Shape;2694;p34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5" name="Google Shape;2695;p34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6" name="Google Shape;2696;p34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7" name="Google Shape;2697;p34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8" name="Google Shape;2698;p34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9" name="Google Shape;2699;p34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0" name="Google Shape;2700;p34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1" name="Google Shape;2701;p34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2" name="Google Shape;2702;p34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3" name="Google Shape;2703;p34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4" name="Google Shape;2704;p34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5" name="Google Shape;2705;p34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6" name="Google Shape;2706;p34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7" name="Google Shape;2707;p34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8" name="Google Shape;2708;p34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9" name="Google Shape;2709;p34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0" name="Google Shape;2710;p34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1" name="Google Shape;2711;p34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2" name="Google Shape;2712;p34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3" name="Google Shape;2713;p34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4" name="Google Shape;2714;p34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5" name="Google Shape;2715;p34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6" name="Google Shape;2716;p34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7" name="Google Shape;2717;p34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8" name="Google Shape;2718;p34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9" name="Google Shape;2719;p34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0" name="Google Shape;2720;p34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1" name="Google Shape;2721;p34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2" name="Google Shape;2722;p34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3" name="Google Shape;2723;p34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4" name="Google Shape;2724;p34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5" name="Google Shape;2725;p34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6" name="Google Shape;2726;p34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7" name="Google Shape;2727;p34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8" name="Google Shape;2728;p34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9" name="Google Shape;2729;p34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0" name="Google Shape;2730;p34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1" name="Google Shape;2731;p34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2" name="Google Shape;2732;p34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3" name="Google Shape;2733;p34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4" name="Google Shape;2734;p34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5" name="Google Shape;2735;p34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6" name="Google Shape;2736;p34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7" name="Google Shape;2737;p34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8" name="Google Shape;2738;p34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9" name="Google Shape;2739;p34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0" name="Google Shape;2740;p34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1" name="Google Shape;2741;p34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2" name="Google Shape;2742;p34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3" name="Google Shape;2743;p34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4" name="Google Shape;2744;p34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5" name="Google Shape;2745;p34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6" name="Google Shape;2746;p34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7" name="Google Shape;2747;p34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8" name="Google Shape;2748;p34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9" name="Google Shape;2749;p34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0" name="Google Shape;2750;p34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Ubuntu - Atualização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Primeiro modo - terminal de comandos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751" name="Google Shape;2751;p34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752" name="Google Shape;2752;p34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3" name="Google Shape;2753;p34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754" name="Google Shape;2754;p34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755" name="Google Shape;2755;p34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6" name="Google Shape;2756;p34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7" name="Google Shape;2757;p34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8" name="Google Shape;2758;p34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59" name="Google Shape;2759;p34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0" name="Google Shape;2760;p34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1" name="Google Shape;2761;p34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2" name="Google Shape;2762;p34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3" name="Google Shape;2763;p34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4" name="Google Shape;2764;p34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5" name="Google Shape;2765;p34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6" name="Google Shape;2766;p34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7" name="Google Shape;2767;p34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8" name="Google Shape;2768;p34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69" name="Google Shape;2769;p34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0" name="Google Shape;2770;p34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1" name="Google Shape;2771;p34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2" name="Google Shape;2772;p34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3" name="Google Shape;2773;p34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4" name="Google Shape;2774;p34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5" name="Google Shape;2775;p34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6" name="Google Shape;2776;p34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7" name="Google Shape;2777;p34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78" name="Google Shape;2778;p34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779" name="Google Shape;2779;p34"/>
          <p:cNvSpPr txBox="1"/>
          <p:nvPr/>
        </p:nvSpPr>
        <p:spPr>
          <a:xfrm>
            <a:off x="1047100" y="3547738"/>
            <a:ext cx="7312800" cy="655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terminal de comandos (atalho: CTRL+ALT+T)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update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atualização da lista de programas (pacotes)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upgade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atualização dos programas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80" name="Google Shape;2780;p34"/>
          <p:cNvPicPr preferRelativeResize="0"/>
          <p:nvPr/>
        </p:nvPicPr>
        <p:blipFill rotWithShape="1">
          <a:blip r:embed="rId3">
            <a:alphaModFix/>
          </a:blip>
          <a:srcRect b="39068" l="0" r="11613" t="0"/>
          <a:stretch/>
        </p:blipFill>
        <p:spPr>
          <a:xfrm>
            <a:off x="8770000" y="3907674"/>
            <a:ext cx="10758200" cy="4635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4" name="Shape 2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5" name="Google Shape;2785;p35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6" name="Google Shape;2786;p35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7" name="Google Shape;2787;p35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8" name="Google Shape;2788;p35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9" name="Google Shape;2789;p35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0" name="Google Shape;2790;p35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1" name="Google Shape;2791;p35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2" name="Google Shape;2792;p35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3" name="Google Shape;2793;p35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4" name="Google Shape;2794;p35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5" name="Google Shape;2795;p35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6" name="Google Shape;2796;p35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7" name="Google Shape;2797;p35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8" name="Google Shape;2798;p35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9" name="Google Shape;2799;p35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0" name="Google Shape;2800;p35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1" name="Google Shape;2801;p35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2" name="Google Shape;2802;p35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3" name="Google Shape;2803;p35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4" name="Google Shape;2804;p35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5" name="Google Shape;2805;p35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6" name="Google Shape;2806;p35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7" name="Google Shape;2807;p35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8" name="Google Shape;2808;p35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9" name="Google Shape;2809;p35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0" name="Google Shape;2810;p35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1" name="Google Shape;2811;p35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2" name="Google Shape;2812;p35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3" name="Google Shape;2813;p35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4" name="Google Shape;2814;p35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5" name="Google Shape;2815;p35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6" name="Google Shape;2816;p35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7" name="Google Shape;2817;p35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8" name="Google Shape;2818;p35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9" name="Google Shape;2819;p35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0" name="Google Shape;2820;p35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1" name="Google Shape;2821;p35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2" name="Google Shape;2822;p35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3" name="Google Shape;2823;p35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4" name="Google Shape;2824;p35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5" name="Google Shape;2825;p35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6" name="Google Shape;2826;p35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7" name="Google Shape;2827;p35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8" name="Google Shape;2828;p35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9" name="Google Shape;2829;p35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0" name="Google Shape;2830;p35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1" name="Google Shape;2831;p35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2" name="Google Shape;2832;p35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3" name="Google Shape;2833;p35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4" name="Google Shape;2834;p35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5" name="Google Shape;2835;p35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6" name="Google Shape;2836;p35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7" name="Google Shape;2837;p35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8" name="Google Shape;2838;p35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9" name="Google Shape;2839;p35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0" name="Google Shape;2840;p35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1" name="Google Shape;2841;p35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2" name="Google Shape;2842;p35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3" name="Google Shape;2843;p35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4" name="Google Shape;2844;p35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5" name="Google Shape;2845;p35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6" name="Google Shape;2846;p35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7" name="Google Shape;2847;p35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8" name="Google Shape;2848;p35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9" name="Google Shape;2849;p35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0" name="Google Shape;2850;p35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1" name="Google Shape;2851;p35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Ubuntu - Atualização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Primeiro modo - terminal de comandos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852" name="Google Shape;2852;p35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853" name="Google Shape;2853;p35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4" name="Google Shape;2854;p35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855" name="Google Shape;2855;p35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856" name="Google Shape;2856;p35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7" name="Google Shape;2857;p35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8" name="Google Shape;2858;p35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59" name="Google Shape;2859;p35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0" name="Google Shape;2860;p35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1" name="Google Shape;2861;p35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2" name="Google Shape;2862;p35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3" name="Google Shape;2863;p35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4" name="Google Shape;2864;p35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5" name="Google Shape;2865;p35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6" name="Google Shape;2866;p35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7" name="Google Shape;2867;p35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8" name="Google Shape;2868;p35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69" name="Google Shape;2869;p35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0" name="Google Shape;2870;p35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1" name="Google Shape;2871;p35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2" name="Google Shape;2872;p35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3" name="Google Shape;2873;p35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4" name="Google Shape;2874;p35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5" name="Google Shape;2875;p35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6" name="Google Shape;2876;p35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7" name="Google Shape;2877;p35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8" name="Google Shape;2878;p35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79" name="Google Shape;2879;p35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880" name="Google Shape;2880;p35"/>
          <p:cNvSpPr txBox="1"/>
          <p:nvPr/>
        </p:nvSpPr>
        <p:spPr>
          <a:xfrm>
            <a:off x="1199500" y="3714475"/>
            <a:ext cx="6902700" cy="63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terminal de comandos (atalho: CTRL+ALT+T)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update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atualização da lista de programas (pacotes)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upgade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atualização dos programas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881" name="Google Shape;2881;p35"/>
          <p:cNvPicPr preferRelativeResize="0"/>
          <p:nvPr/>
        </p:nvPicPr>
        <p:blipFill rotWithShape="1">
          <a:blip r:embed="rId3">
            <a:alphaModFix/>
          </a:blip>
          <a:srcRect b="51823" l="0" r="0" t="0"/>
          <a:stretch/>
        </p:blipFill>
        <p:spPr>
          <a:xfrm>
            <a:off x="8781475" y="4299375"/>
            <a:ext cx="10746724" cy="32359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9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9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9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Google Shape;167;p9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p9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9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9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9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9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9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9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9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9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9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9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9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9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9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9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9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9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5" name="Google Shape;185;p9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9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9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9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9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9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9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2" name="Google Shape;192;p9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9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9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9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p9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p9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p9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p9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9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9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2" name="Google Shape;202;p9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3" name="Google Shape;203;p9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9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9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9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9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p9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9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9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9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9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9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9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5" name="Google Shape;215;p9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6" name="Google Shape;216;p9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7" name="Google Shape;217;p9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9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9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9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9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9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9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9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9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9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9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9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9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VirtualBox + Ubuntu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0" name="Google Shape;230;p9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31" name="Google Shape;231;p9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2" name="Google Shape;232;p9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3" name="Google Shape;233;p9"/>
          <p:cNvSpPr txBox="1"/>
          <p:nvPr/>
        </p:nvSpPr>
        <p:spPr>
          <a:xfrm>
            <a:off x="3842075" y="3661500"/>
            <a:ext cx="14953500" cy="55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Faça o download e instale o VirtualBox a partir do site oficial (</a:t>
            </a:r>
            <a:r>
              <a:rPr b="0" i="0" lang="pt-BR" sz="4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https://www.virtualbox.org</a:t>
            </a: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Baixe a imagem ISO do Ubuntu 22.04 a partir do site oficial do Ubuntu.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34" name="Google Shape;234;p9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35" name="Google Shape;235;p9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6" name="Google Shape;236;p9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7" name="Google Shape;237;p9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8" name="Google Shape;238;p9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9" name="Google Shape;239;p9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0" name="Google Shape;240;p9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1" name="Google Shape;241;p9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2" name="Google Shape;242;p9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3" name="Google Shape;243;p9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4" name="Google Shape;244;p9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5" name="Google Shape;245;p9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6" name="Google Shape;246;p9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7" name="Google Shape;247;p9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8" name="Google Shape;248;p9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9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9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9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2" name="Google Shape;252;p9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3" name="Google Shape;253;p9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4" name="Google Shape;254;p9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5" name="Google Shape;255;p9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6" name="Google Shape;256;p9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7" name="Google Shape;257;p9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8" name="Google Shape;258;p9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9" name="Google Shape;259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47100" y="3737700"/>
            <a:ext cx="2457450" cy="245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56575" y="6728550"/>
            <a:ext cx="2733675" cy="245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5" name="Shape 2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6" name="Google Shape;2886;p36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7" name="Google Shape;2887;p36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8" name="Google Shape;2888;p36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9" name="Google Shape;2889;p36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0" name="Google Shape;2890;p36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1" name="Google Shape;2891;p36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2" name="Google Shape;2892;p36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3" name="Google Shape;2893;p36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4" name="Google Shape;2894;p36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5" name="Google Shape;2895;p36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6" name="Google Shape;2896;p36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7" name="Google Shape;2897;p36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8" name="Google Shape;2898;p36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9" name="Google Shape;2899;p36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0" name="Google Shape;2900;p36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1" name="Google Shape;2901;p36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2" name="Google Shape;2902;p36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3" name="Google Shape;2903;p36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4" name="Google Shape;2904;p36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5" name="Google Shape;2905;p36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6" name="Google Shape;2906;p36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7" name="Google Shape;2907;p36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8" name="Google Shape;2908;p36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9" name="Google Shape;2909;p36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0" name="Google Shape;2910;p36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1" name="Google Shape;2911;p36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2" name="Google Shape;2912;p36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3" name="Google Shape;2913;p36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4" name="Google Shape;2914;p36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5" name="Google Shape;2915;p36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6" name="Google Shape;2916;p36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7" name="Google Shape;2917;p36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8" name="Google Shape;2918;p36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9" name="Google Shape;2919;p36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0" name="Google Shape;2920;p36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1" name="Google Shape;2921;p36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2" name="Google Shape;2922;p36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3" name="Google Shape;2923;p36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4" name="Google Shape;2924;p36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5" name="Google Shape;2925;p36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6" name="Google Shape;2926;p36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7" name="Google Shape;2927;p36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8" name="Google Shape;2928;p36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9" name="Google Shape;2929;p36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0" name="Google Shape;2930;p36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1" name="Google Shape;2931;p36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2" name="Google Shape;2932;p36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3" name="Google Shape;2933;p36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4" name="Google Shape;2934;p36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5" name="Google Shape;2935;p36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6" name="Google Shape;2936;p36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7" name="Google Shape;2937;p36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8" name="Google Shape;2938;p36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9" name="Google Shape;2939;p36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0" name="Google Shape;2940;p36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1" name="Google Shape;2941;p36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2" name="Google Shape;2942;p36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3" name="Google Shape;2943;p36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4" name="Google Shape;2944;p36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5" name="Google Shape;2945;p36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6" name="Google Shape;2946;p36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7" name="Google Shape;2947;p36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8" name="Google Shape;2948;p36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9" name="Google Shape;2949;p36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0" name="Google Shape;2950;p36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1" name="Google Shape;2951;p36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2" name="Google Shape;2952;p36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Ubuntu - Atualização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Segundo modo - Ubuntu Software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2953" name="Google Shape;2953;p36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2954" name="Google Shape;2954;p36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5" name="Google Shape;2955;p36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956" name="Google Shape;2956;p36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2957" name="Google Shape;2957;p36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8" name="Google Shape;2958;p36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59" name="Google Shape;2959;p36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0" name="Google Shape;2960;p36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1" name="Google Shape;2961;p36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2" name="Google Shape;2962;p36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3" name="Google Shape;2963;p36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4" name="Google Shape;2964;p36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5" name="Google Shape;2965;p36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6" name="Google Shape;2966;p36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7" name="Google Shape;2967;p36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8" name="Google Shape;2968;p36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69" name="Google Shape;2969;p36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0" name="Google Shape;2970;p36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1" name="Google Shape;2971;p36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2" name="Google Shape;2972;p36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3" name="Google Shape;2973;p36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4" name="Google Shape;2974;p36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5" name="Google Shape;2975;p36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6" name="Google Shape;2976;p36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7" name="Google Shape;2977;p36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8" name="Google Shape;2978;p36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79" name="Google Shape;2979;p36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80" name="Google Shape;2980;p36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981" name="Google Shape;298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6050" y="2987675"/>
            <a:ext cx="12192000" cy="762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5" name="Shape 2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6" name="Google Shape;2986;p37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7" name="Google Shape;2987;p37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8" name="Google Shape;2988;p37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9" name="Google Shape;2989;p37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0" name="Google Shape;2990;p37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1" name="Google Shape;2991;p37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2" name="Google Shape;2992;p37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3" name="Google Shape;2993;p37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4" name="Google Shape;2994;p37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5" name="Google Shape;2995;p37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6" name="Google Shape;2996;p37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7" name="Google Shape;2997;p37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8" name="Google Shape;2998;p37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9" name="Google Shape;2999;p37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0" name="Google Shape;3000;p37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1" name="Google Shape;3001;p37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2" name="Google Shape;3002;p37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3" name="Google Shape;3003;p37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4" name="Google Shape;3004;p37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5" name="Google Shape;3005;p37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6" name="Google Shape;3006;p37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7" name="Google Shape;3007;p37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8" name="Google Shape;3008;p37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9" name="Google Shape;3009;p37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0" name="Google Shape;3010;p37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1" name="Google Shape;3011;p37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2" name="Google Shape;3012;p37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3" name="Google Shape;3013;p37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4" name="Google Shape;3014;p37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5" name="Google Shape;3015;p37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6" name="Google Shape;3016;p37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7" name="Google Shape;3017;p37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8" name="Google Shape;3018;p37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9" name="Google Shape;3019;p37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0" name="Google Shape;3020;p37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1" name="Google Shape;3021;p37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2" name="Google Shape;3022;p37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3" name="Google Shape;3023;p37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4" name="Google Shape;3024;p37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5" name="Google Shape;3025;p37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6" name="Google Shape;3026;p37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7" name="Google Shape;3027;p37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8" name="Google Shape;3028;p37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9" name="Google Shape;3029;p37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0" name="Google Shape;3030;p37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1" name="Google Shape;3031;p37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2" name="Google Shape;3032;p37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3" name="Google Shape;3033;p37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4" name="Google Shape;3034;p37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5" name="Google Shape;3035;p37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6" name="Google Shape;3036;p37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7" name="Google Shape;3037;p37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8" name="Google Shape;3038;p37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9" name="Google Shape;3039;p37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0" name="Google Shape;3040;p37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1" name="Google Shape;3041;p37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2" name="Google Shape;3042;p37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3" name="Google Shape;3043;p37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4" name="Google Shape;3044;p37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5" name="Google Shape;3045;p37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6" name="Google Shape;3046;p37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7" name="Google Shape;3047;p37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8" name="Google Shape;3048;p37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9" name="Google Shape;3049;p37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0" name="Google Shape;3050;p37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1" name="Google Shape;3051;p37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2" name="Google Shape;3052;p37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MySQL / PHP / Apache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053" name="Google Shape;3053;p37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054" name="Google Shape;3054;p37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5" name="Google Shape;3055;p37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056" name="Google Shape;3056;p37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057" name="Google Shape;3057;p37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8" name="Google Shape;3058;p37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59" name="Google Shape;3059;p37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0" name="Google Shape;3060;p37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1" name="Google Shape;3061;p37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2" name="Google Shape;3062;p37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3" name="Google Shape;3063;p37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4" name="Google Shape;3064;p37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5" name="Google Shape;3065;p37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6" name="Google Shape;3066;p37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7" name="Google Shape;3067;p37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8" name="Google Shape;3068;p37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69" name="Google Shape;3069;p37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0" name="Google Shape;3070;p37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1" name="Google Shape;3071;p37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2" name="Google Shape;3072;p37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3" name="Google Shape;3073;p37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4" name="Google Shape;3074;p37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5" name="Google Shape;3075;p37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6" name="Google Shape;3076;p37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7" name="Google Shape;3077;p37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8" name="Google Shape;3078;p37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79" name="Google Shape;3079;p37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80" name="Google Shape;3080;p37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081" name="Google Shape;3081;p37"/>
          <p:cNvSpPr txBox="1"/>
          <p:nvPr/>
        </p:nvSpPr>
        <p:spPr>
          <a:xfrm>
            <a:off x="1199500" y="3714475"/>
            <a:ext cx="16536000" cy="6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terminal de comandos (atalho: CTRL+ALT+T)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862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install mysql-server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install php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sudo apt install phpmyadmin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Escolha usar o APACHE e configure o phpmyadmin com um usuário e senha para o banco de dados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Abra o browser e teste: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4819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http://localhost/phpmyadmin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5" name="Shape 30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6" name="Google Shape;3086;p38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7" name="Google Shape;3087;p38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8" name="Google Shape;3088;p38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9" name="Google Shape;3089;p38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0" name="Google Shape;3090;p38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1" name="Google Shape;3091;p38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2" name="Google Shape;3092;p38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3" name="Google Shape;3093;p38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4" name="Google Shape;3094;p38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5" name="Google Shape;3095;p38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6" name="Google Shape;3096;p38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7" name="Google Shape;3097;p38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8" name="Google Shape;3098;p38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9" name="Google Shape;3099;p38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0" name="Google Shape;3100;p38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1" name="Google Shape;3101;p38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2" name="Google Shape;3102;p38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3" name="Google Shape;3103;p38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4" name="Google Shape;3104;p38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5" name="Google Shape;3105;p38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6" name="Google Shape;3106;p38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7" name="Google Shape;3107;p38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8" name="Google Shape;3108;p38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9" name="Google Shape;3109;p38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0" name="Google Shape;3110;p38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1" name="Google Shape;3111;p38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2" name="Google Shape;3112;p38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3" name="Google Shape;3113;p38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4" name="Google Shape;3114;p38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5" name="Google Shape;3115;p38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6" name="Google Shape;3116;p38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7" name="Google Shape;3117;p38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8" name="Google Shape;3118;p38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9" name="Google Shape;3119;p38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0" name="Google Shape;3120;p38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1" name="Google Shape;3121;p38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2" name="Google Shape;3122;p38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3" name="Google Shape;3123;p38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4" name="Google Shape;3124;p38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5" name="Google Shape;3125;p38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6" name="Google Shape;3126;p38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7" name="Google Shape;3127;p38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8" name="Google Shape;3128;p38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9" name="Google Shape;3129;p38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0" name="Google Shape;3130;p38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1" name="Google Shape;3131;p38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2" name="Google Shape;3132;p38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3" name="Google Shape;3133;p38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4" name="Google Shape;3134;p38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5" name="Google Shape;3135;p38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6" name="Google Shape;3136;p38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7" name="Google Shape;3137;p38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8" name="Google Shape;3138;p38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9" name="Google Shape;3139;p38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0" name="Google Shape;3140;p38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1" name="Google Shape;3141;p38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2" name="Google Shape;3142;p38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3" name="Google Shape;3143;p38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4" name="Google Shape;3144;p38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5" name="Google Shape;3145;p38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6" name="Google Shape;3146;p38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7" name="Google Shape;3147;p38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8" name="Google Shape;3148;p38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9" name="Google Shape;3149;p38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0" name="Google Shape;3150;p38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1" name="Google Shape;3151;p38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2" name="Google Shape;3152;p38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MySQL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Permissões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53" name="Google Shape;3153;p38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154" name="Google Shape;3154;p38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5" name="Google Shape;3155;p38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56" name="Google Shape;3156;p38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157" name="Google Shape;3157;p38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8" name="Google Shape;3158;p38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59" name="Google Shape;3159;p38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0" name="Google Shape;3160;p38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1" name="Google Shape;3161;p38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2" name="Google Shape;3162;p38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3" name="Google Shape;3163;p38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4" name="Google Shape;3164;p38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5" name="Google Shape;3165;p38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6" name="Google Shape;3166;p38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7" name="Google Shape;3167;p38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8" name="Google Shape;3168;p38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69" name="Google Shape;3169;p38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0" name="Google Shape;3170;p38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1" name="Google Shape;3171;p38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2" name="Google Shape;3172;p38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3" name="Google Shape;3173;p38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4" name="Google Shape;3174;p38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5" name="Google Shape;3175;p38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6" name="Google Shape;3176;p38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7" name="Google Shape;3177;p38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8" name="Google Shape;3178;p38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79" name="Google Shape;3179;p38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80" name="Google Shape;3180;p38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81" name="Google Shape;3181;p38"/>
          <p:cNvSpPr txBox="1"/>
          <p:nvPr/>
        </p:nvSpPr>
        <p:spPr>
          <a:xfrm>
            <a:off x="995250" y="3317550"/>
            <a:ext cx="18533100" cy="6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445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Montserrat"/>
              <a:buChar char="●"/>
            </a:pPr>
            <a:r>
              <a:rPr lang="pt-BR" sz="4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terminal de comandos (atalho: CTRL+ALT+T)</a:t>
            </a:r>
            <a:endParaRPr sz="4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44500" lvl="0" marL="4572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600"/>
              <a:buFont typeface="Montserrat"/>
              <a:buChar char="●"/>
            </a:pPr>
            <a:r>
              <a:rPr lang="pt-BR" sz="46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6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3550" lvl="1" marL="91440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700"/>
              <a:buFont typeface="Courier New"/>
              <a:buChar char="○"/>
            </a:pPr>
            <a:r>
              <a:rPr lang="pt-BR" sz="37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sudo mysql</a:t>
            </a:r>
            <a:endParaRPr sz="37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20700" lvl="2" marL="13716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Montserrat"/>
              <a:buChar char="■"/>
            </a:pPr>
            <a:r>
              <a:rPr lang="pt-BR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irá abrir o prompt do mysql/mariadb, após cada comando tecle &lt;ENTER&gt;:</a:t>
            </a:r>
            <a:endParaRPr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63550" lvl="3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urier New"/>
              <a:buChar char="●"/>
            </a:pPr>
            <a:r>
              <a:rPr lang="pt-BR" sz="3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GRANT ALL ON *.* TO ‘phpmyadmin’@’localhost’;</a:t>
            </a:r>
            <a:r>
              <a:rPr lang="pt-BR" sz="3700">
                <a:solidFill>
                  <a:srgbClr val="E21013"/>
                </a:solidFill>
                <a:latin typeface="Courier New"/>
                <a:ea typeface="Courier New"/>
                <a:cs typeface="Courier New"/>
                <a:sym typeface="Courier New"/>
              </a:rPr>
              <a:t>&lt;ENTER&gt;</a:t>
            </a:r>
            <a:endParaRPr sz="3700">
              <a:solidFill>
                <a:srgbClr val="E210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463550" lvl="3" marL="18288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700"/>
              <a:buFont typeface="Courier New"/>
              <a:buChar char="●"/>
            </a:pPr>
            <a:r>
              <a:rPr lang="pt-BR" sz="37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FLUSH PRIVILEGES;</a:t>
            </a:r>
            <a:r>
              <a:rPr lang="pt-BR" sz="3700">
                <a:solidFill>
                  <a:srgbClr val="E21013"/>
                </a:solidFill>
                <a:latin typeface="Courier New"/>
                <a:ea typeface="Courier New"/>
                <a:cs typeface="Courier New"/>
                <a:sym typeface="Courier New"/>
              </a:rPr>
              <a:t>&lt;ENTER&gt;</a:t>
            </a:r>
            <a:endParaRPr sz="3700">
              <a:solidFill>
                <a:srgbClr val="E2101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700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-52070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Font typeface="Montserrat"/>
              <a:buChar char="●"/>
            </a:pPr>
            <a:r>
              <a:rPr lang="pt-BR" sz="46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Entre no FIREFOX e faça ‘login’ no PHPMyAdmin</a:t>
            </a:r>
            <a:endParaRPr sz="46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6375" lvl="1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059"/>
              <a:buFont typeface="Courier New"/>
              <a:buChar char="○"/>
            </a:pPr>
            <a:r>
              <a:rPr lang="pt-BR" sz="4059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rPr>
              <a:t>http://localhost/phpmyadmin</a:t>
            </a:r>
            <a:endParaRPr sz="4059">
              <a:solidFill>
                <a:schemeClr val="lt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85" name="Shape 3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6" name="Google Shape;3186;p39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7" name="Google Shape;3187;p39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8" name="Google Shape;3188;p39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9" name="Google Shape;3189;p39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0" name="Google Shape;3190;p39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1" name="Google Shape;3191;p39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2" name="Google Shape;3192;p39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3" name="Google Shape;3193;p39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4" name="Google Shape;3194;p39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5" name="Google Shape;3195;p39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6" name="Google Shape;3196;p39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7" name="Google Shape;3197;p39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8" name="Google Shape;3198;p39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9" name="Google Shape;3199;p39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0" name="Google Shape;3200;p39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1" name="Google Shape;3201;p39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2" name="Google Shape;3202;p39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3" name="Google Shape;3203;p39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4" name="Google Shape;3204;p39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5" name="Google Shape;3205;p39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6" name="Google Shape;3206;p39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7" name="Google Shape;3207;p39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8" name="Google Shape;3208;p39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9" name="Google Shape;3209;p39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0" name="Google Shape;3210;p39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1" name="Google Shape;3211;p39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2" name="Google Shape;3212;p39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3" name="Google Shape;3213;p39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4" name="Google Shape;3214;p39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5" name="Google Shape;3215;p39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6" name="Google Shape;3216;p39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7" name="Google Shape;3217;p39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8" name="Google Shape;3218;p39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9" name="Google Shape;3219;p39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0" name="Google Shape;3220;p39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1" name="Google Shape;3221;p39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2" name="Google Shape;3222;p39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3" name="Google Shape;3223;p39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4" name="Google Shape;3224;p39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5" name="Google Shape;3225;p39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6" name="Google Shape;3226;p39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7" name="Google Shape;3227;p39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8" name="Google Shape;3228;p39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9" name="Google Shape;3229;p39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0" name="Google Shape;3230;p39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1" name="Google Shape;3231;p39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2" name="Google Shape;3232;p39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3" name="Google Shape;3233;p39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4" name="Google Shape;3234;p39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5" name="Google Shape;3235;p39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6" name="Google Shape;3236;p39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7" name="Google Shape;3237;p39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8" name="Google Shape;3238;p39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9" name="Google Shape;3239;p39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0" name="Google Shape;3240;p39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1" name="Google Shape;3241;p39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2" name="Google Shape;3242;p39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3" name="Google Shape;3243;p39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4" name="Google Shape;3244;p39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5" name="Google Shape;3245;p39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6" name="Google Shape;3246;p39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7" name="Google Shape;3247;p39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8" name="Google Shape;3248;p39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9" name="Google Shape;3249;p39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0" name="Google Shape;3250;p39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1" name="Google Shape;3251;p39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2" name="Google Shape;3252;p39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Nodejs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Instalação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253" name="Google Shape;3253;p39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254" name="Google Shape;3254;p39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5" name="Google Shape;3255;p39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256" name="Google Shape;3256;p39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257" name="Google Shape;3257;p39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8" name="Google Shape;3258;p39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59" name="Google Shape;3259;p39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0" name="Google Shape;3260;p39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1" name="Google Shape;3261;p39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2" name="Google Shape;3262;p39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3" name="Google Shape;3263;p39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4" name="Google Shape;3264;p39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5" name="Google Shape;3265;p39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6" name="Google Shape;3266;p39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7" name="Google Shape;3267;p39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8" name="Google Shape;3268;p39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69" name="Google Shape;3269;p39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0" name="Google Shape;3270;p39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1" name="Google Shape;3271;p39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2" name="Google Shape;3272;p39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3" name="Google Shape;3273;p39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4" name="Google Shape;3274;p39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5" name="Google Shape;3275;p39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6" name="Google Shape;3276;p39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7" name="Google Shape;3277;p39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8" name="Google Shape;3278;p39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79" name="Google Shape;3279;p39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80" name="Google Shape;3280;p39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81" name="Google Shape;3281;p39"/>
          <p:cNvSpPr txBox="1"/>
          <p:nvPr/>
        </p:nvSpPr>
        <p:spPr>
          <a:xfrm>
            <a:off x="1199525" y="3002050"/>
            <a:ext cx="18066900" cy="581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62500" lnSpcReduction="10000"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terminal de comandos (atalho: CTRL+ALT+T)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sudo apt install python3-pip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pip3 install --user nodeenv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Teste a instalação do nodeenv digitando: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nodeenv –version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OBS.: Caso não funcione o comando, ele precisa ser ativado, há duas maneiras;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 ~/.profile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191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ou reiniciar o Linux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282" name="Google Shape;3282;p39"/>
          <p:cNvPicPr preferRelativeResize="0"/>
          <p:nvPr/>
        </p:nvPicPr>
        <p:blipFill rotWithShape="1">
          <a:blip r:embed="rId3">
            <a:alphaModFix/>
          </a:blip>
          <a:srcRect b="35687" l="0" r="0" t="0"/>
          <a:stretch/>
        </p:blipFill>
        <p:spPr>
          <a:xfrm>
            <a:off x="2168750" y="9202574"/>
            <a:ext cx="15320174" cy="146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6" name="Shape 3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7" name="Google Shape;3287;p40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8" name="Google Shape;3288;p40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9" name="Google Shape;3289;p40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0" name="Google Shape;3290;p40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1" name="Google Shape;3291;p40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2" name="Google Shape;3292;p40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3" name="Google Shape;3293;p40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4" name="Google Shape;3294;p40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5" name="Google Shape;3295;p40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6" name="Google Shape;3296;p40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7" name="Google Shape;3297;p40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8" name="Google Shape;3298;p40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9" name="Google Shape;3299;p40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0" name="Google Shape;3300;p40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1" name="Google Shape;3301;p40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2" name="Google Shape;3302;p40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3" name="Google Shape;3303;p40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4" name="Google Shape;3304;p40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5" name="Google Shape;3305;p40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6" name="Google Shape;3306;p40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7" name="Google Shape;3307;p40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8" name="Google Shape;3308;p40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9" name="Google Shape;3309;p40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0" name="Google Shape;3310;p40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1" name="Google Shape;3311;p40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2" name="Google Shape;3312;p40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3" name="Google Shape;3313;p40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4" name="Google Shape;3314;p40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5" name="Google Shape;3315;p40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6" name="Google Shape;3316;p40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7" name="Google Shape;3317;p40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8" name="Google Shape;3318;p40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9" name="Google Shape;3319;p40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0" name="Google Shape;3320;p40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1" name="Google Shape;3321;p40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2" name="Google Shape;3322;p40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3" name="Google Shape;3323;p40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4" name="Google Shape;3324;p40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5" name="Google Shape;3325;p40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6" name="Google Shape;3326;p40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7" name="Google Shape;3327;p40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8" name="Google Shape;3328;p40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9" name="Google Shape;3329;p40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0" name="Google Shape;3330;p40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1" name="Google Shape;3331;p40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2" name="Google Shape;3332;p40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3" name="Google Shape;3333;p40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4" name="Google Shape;3334;p40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5" name="Google Shape;3335;p40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6" name="Google Shape;3336;p40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7" name="Google Shape;3337;p40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8" name="Google Shape;3338;p40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9" name="Google Shape;3339;p40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0" name="Google Shape;3340;p40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1" name="Google Shape;3341;p40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2" name="Google Shape;3342;p40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3" name="Google Shape;3343;p40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4" name="Google Shape;3344;p40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5" name="Google Shape;3345;p40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6" name="Google Shape;3346;p40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7" name="Google Shape;3347;p40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8" name="Google Shape;3348;p40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49" name="Google Shape;3349;p40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0" name="Google Shape;3350;p40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1" name="Google Shape;3351;p40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2" name="Google Shape;3352;p40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3" name="Google Shape;3353;p40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Nodejs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Instalação com NodeEnv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54" name="Google Shape;3354;p40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355" name="Google Shape;3355;p40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6" name="Google Shape;3356;p40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7" name="Google Shape;3357;p40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358" name="Google Shape;3358;p40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59" name="Google Shape;3359;p40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0" name="Google Shape;3360;p40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1" name="Google Shape;3361;p40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2" name="Google Shape;3362;p40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3" name="Google Shape;3363;p40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4" name="Google Shape;3364;p40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5" name="Google Shape;3365;p40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6" name="Google Shape;3366;p40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7" name="Google Shape;3367;p40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8" name="Google Shape;3368;p40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69" name="Google Shape;3369;p40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0" name="Google Shape;3370;p40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1" name="Google Shape;3371;p40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2" name="Google Shape;3372;p40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3" name="Google Shape;3373;p40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4" name="Google Shape;3374;p40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5" name="Google Shape;3375;p40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6" name="Google Shape;3376;p40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7" name="Google Shape;3377;p40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8" name="Google Shape;3378;p40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9" name="Google Shape;3379;p40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0" name="Google Shape;3380;p40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1" name="Google Shape;3381;p40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382" name="Google Shape;3382;p40"/>
          <p:cNvSpPr txBox="1"/>
          <p:nvPr/>
        </p:nvSpPr>
        <p:spPr>
          <a:xfrm>
            <a:off x="1199500" y="3714475"/>
            <a:ext cx="16536000" cy="6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NodeEnv cria ambientes independentes de execução do NodeJs, com ele é possível utilizar várias versões do NodeJs em um mesmo computador e sem complicações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isto basta criar pastas (diretórios) com a versão que for utilizada para desenvolvimento de sua aplicação com NodeJs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6" name="Shape 3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7" name="Google Shape;3387;p41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8" name="Google Shape;3388;p41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89" name="Google Shape;3389;p41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0" name="Google Shape;3390;p41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1" name="Google Shape;3391;p41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2" name="Google Shape;3392;p41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3" name="Google Shape;3393;p41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4" name="Google Shape;3394;p41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5" name="Google Shape;3395;p41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6" name="Google Shape;3396;p41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7" name="Google Shape;3397;p41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8" name="Google Shape;3398;p41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9" name="Google Shape;3399;p41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0" name="Google Shape;3400;p41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1" name="Google Shape;3401;p41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2" name="Google Shape;3402;p41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3" name="Google Shape;3403;p41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4" name="Google Shape;3404;p41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5" name="Google Shape;3405;p41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6" name="Google Shape;3406;p41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7" name="Google Shape;3407;p41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8" name="Google Shape;3408;p41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9" name="Google Shape;3409;p41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0" name="Google Shape;3410;p41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1" name="Google Shape;3411;p41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2" name="Google Shape;3412;p41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3" name="Google Shape;3413;p41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4" name="Google Shape;3414;p41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5" name="Google Shape;3415;p41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6" name="Google Shape;3416;p41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7" name="Google Shape;3417;p41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8" name="Google Shape;3418;p41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19" name="Google Shape;3419;p41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0" name="Google Shape;3420;p41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1" name="Google Shape;3421;p41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2" name="Google Shape;3422;p41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3" name="Google Shape;3423;p41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4" name="Google Shape;3424;p41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5" name="Google Shape;3425;p41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6" name="Google Shape;3426;p41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7" name="Google Shape;3427;p41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8" name="Google Shape;3428;p41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9" name="Google Shape;3429;p41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0" name="Google Shape;3430;p41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1" name="Google Shape;3431;p41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2" name="Google Shape;3432;p41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3" name="Google Shape;3433;p41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4" name="Google Shape;3434;p41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5" name="Google Shape;3435;p41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6" name="Google Shape;3436;p41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7" name="Google Shape;3437;p41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8" name="Google Shape;3438;p41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39" name="Google Shape;3439;p41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0" name="Google Shape;3440;p41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1" name="Google Shape;3441;p41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2" name="Google Shape;3442;p41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3" name="Google Shape;3443;p41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4" name="Google Shape;3444;p41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5" name="Google Shape;3445;p41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6" name="Google Shape;3446;p41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7" name="Google Shape;3447;p41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8" name="Google Shape;3448;p41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49" name="Google Shape;3449;p41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0" name="Google Shape;3450;p41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1" name="Google Shape;3451;p41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2" name="Google Shape;3452;p41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53" name="Google Shape;3453;p41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Nodejs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Instalação com NodeEnv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454" name="Google Shape;3454;p41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455" name="Google Shape;3455;p41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6" name="Google Shape;3456;p41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457" name="Google Shape;3457;p41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458" name="Google Shape;3458;p41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9" name="Google Shape;3459;p41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0" name="Google Shape;3460;p41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1" name="Google Shape;3461;p41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2" name="Google Shape;3462;p41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3" name="Google Shape;3463;p41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4" name="Google Shape;3464;p41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5" name="Google Shape;3465;p41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6" name="Google Shape;3466;p41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7" name="Google Shape;3467;p41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8" name="Google Shape;3468;p41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9" name="Google Shape;3469;p41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0" name="Google Shape;3470;p41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1" name="Google Shape;3471;p41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2" name="Google Shape;3472;p41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3" name="Google Shape;3473;p41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4" name="Google Shape;3474;p41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5" name="Google Shape;3475;p41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6" name="Google Shape;3476;p41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7" name="Google Shape;3477;p41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8" name="Google Shape;3478;p41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9" name="Google Shape;3479;p41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0" name="Google Shape;3480;p41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1" name="Google Shape;3481;p41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482" name="Google Shape;3482;p41"/>
          <p:cNvSpPr txBox="1"/>
          <p:nvPr/>
        </p:nvSpPr>
        <p:spPr>
          <a:xfrm>
            <a:off x="1199500" y="3714475"/>
            <a:ext cx="16536000" cy="633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55000" lnSpcReduction="10000"/>
          </a:bodyPr>
          <a:lstStyle/>
          <a:p>
            <a:pPr indent="-3200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um terminal, selecione a pasta onde ficará a pasta que irá conter o NodeJs.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3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nodeenv nodejs-env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39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onde: nodeenv é o comando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39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 nodejs-env é o nome da pasta (diretório) que irá ser instalado o NodeJs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Após a instalação para ativar esta versão do NodeJs, 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 ./nodejs-env/bin/activate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indicador de prompt irá mudar, sinalizando que você está com o ambiente ativo.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testar 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39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node --version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Será informado a versão do NodeJs que está habilitada neste terminal 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desativar 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deactivate_node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9624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prompt irá sinalizar que o ambiente não está mais ativo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6" name="Shape 3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7" name="Google Shape;3487;p42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8" name="Google Shape;3488;p42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9" name="Google Shape;3489;p42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0" name="Google Shape;3490;p42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1" name="Google Shape;3491;p42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2" name="Google Shape;3492;p42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3" name="Google Shape;3493;p42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4" name="Google Shape;3494;p42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5" name="Google Shape;3495;p42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6" name="Google Shape;3496;p42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7" name="Google Shape;3497;p42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8" name="Google Shape;3498;p42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9" name="Google Shape;3499;p42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0" name="Google Shape;3500;p42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1" name="Google Shape;3501;p42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2" name="Google Shape;3502;p42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3" name="Google Shape;3503;p42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4" name="Google Shape;3504;p42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5" name="Google Shape;3505;p42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6" name="Google Shape;3506;p42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7" name="Google Shape;3507;p42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8" name="Google Shape;3508;p42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9" name="Google Shape;3509;p42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0" name="Google Shape;3510;p42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1" name="Google Shape;3511;p42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2" name="Google Shape;3512;p42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3" name="Google Shape;3513;p42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4" name="Google Shape;3514;p42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5" name="Google Shape;3515;p42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6" name="Google Shape;3516;p42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7" name="Google Shape;3517;p42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8" name="Google Shape;3518;p42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9" name="Google Shape;3519;p42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0" name="Google Shape;3520;p42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1" name="Google Shape;3521;p42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2" name="Google Shape;3522;p42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3" name="Google Shape;3523;p42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4" name="Google Shape;3524;p42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5" name="Google Shape;3525;p42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6" name="Google Shape;3526;p42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7" name="Google Shape;3527;p42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8" name="Google Shape;3528;p42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29" name="Google Shape;3529;p42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0" name="Google Shape;3530;p42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1" name="Google Shape;3531;p42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2" name="Google Shape;3532;p42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3" name="Google Shape;3533;p42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4" name="Google Shape;3534;p42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5" name="Google Shape;3535;p42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6" name="Google Shape;3536;p42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7" name="Google Shape;3537;p42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8" name="Google Shape;3538;p42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9" name="Google Shape;3539;p42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0" name="Google Shape;3540;p42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1" name="Google Shape;3541;p42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2" name="Google Shape;3542;p42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3" name="Google Shape;3543;p42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4" name="Google Shape;3544;p42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5" name="Google Shape;3545;p42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6" name="Google Shape;3546;p42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7" name="Google Shape;3547;p42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8" name="Google Shape;3548;p42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49" name="Google Shape;3549;p42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0" name="Google Shape;3550;p42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1" name="Google Shape;3551;p42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2" name="Google Shape;3552;p42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3" name="Google Shape;3553;p42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Nodejs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Testando a instalação do NodeJs com NodeEnv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554" name="Google Shape;3554;p42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555" name="Google Shape;3555;p42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6" name="Google Shape;3556;p42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557" name="Google Shape;3557;p42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558" name="Google Shape;3558;p42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9" name="Google Shape;3559;p42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0" name="Google Shape;3560;p42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1" name="Google Shape;3561;p42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2" name="Google Shape;3562;p42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3" name="Google Shape;3563;p42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4" name="Google Shape;3564;p42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5" name="Google Shape;3565;p42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6" name="Google Shape;3566;p42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7" name="Google Shape;3567;p42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8" name="Google Shape;3568;p42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9" name="Google Shape;3569;p42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0" name="Google Shape;3570;p42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1" name="Google Shape;3571;p42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2" name="Google Shape;3572;p42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3" name="Google Shape;3573;p42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4" name="Google Shape;3574;p42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5" name="Google Shape;3575;p42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6" name="Google Shape;3576;p42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7" name="Google Shape;3577;p42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8" name="Google Shape;3578;p42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9" name="Google Shape;3579;p42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0" name="Google Shape;3580;p42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1" name="Google Shape;3581;p42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582" name="Google Shape;3582;p42"/>
          <p:cNvSpPr txBox="1"/>
          <p:nvPr/>
        </p:nvSpPr>
        <p:spPr>
          <a:xfrm>
            <a:off x="1199500" y="3063450"/>
            <a:ext cx="17543400" cy="7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um terminal, ative o NodeJs de sua preferência, 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source ./caminho_do_nodejs_env/bin/activate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testarmos iremos instalar o Node-Red, digite: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○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npm install -g node-red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5334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■"/>
            </a:pPr>
            <a:r>
              <a:rPr lang="pt-BR" sz="48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Aguarde a instalação do Node-Red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6" name="Shape 3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7" name="Google Shape;3587;p43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8" name="Google Shape;3588;p43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89" name="Google Shape;3589;p43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0" name="Google Shape;3590;p43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1" name="Google Shape;3591;p43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2" name="Google Shape;3592;p43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3" name="Google Shape;3593;p43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4" name="Google Shape;3594;p43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5" name="Google Shape;3595;p43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6" name="Google Shape;3596;p43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7" name="Google Shape;3597;p43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8" name="Google Shape;3598;p43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9" name="Google Shape;3599;p43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0" name="Google Shape;3600;p43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1" name="Google Shape;3601;p43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2" name="Google Shape;3602;p43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3" name="Google Shape;3603;p43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4" name="Google Shape;3604;p43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5" name="Google Shape;3605;p43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6" name="Google Shape;3606;p43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7" name="Google Shape;3607;p43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8" name="Google Shape;3608;p43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9" name="Google Shape;3609;p43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0" name="Google Shape;3610;p43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1" name="Google Shape;3611;p43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2" name="Google Shape;3612;p43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3" name="Google Shape;3613;p43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4" name="Google Shape;3614;p43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5" name="Google Shape;3615;p43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6" name="Google Shape;3616;p43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7" name="Google Shape;3617;p43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8" name="Google Shape;3618;p43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9" name="Google Shape;3619;p43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0" name="Google Shape;3620;p43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1" name="Google Shape;3621;p43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2" name="Google Shape;3622;p43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3" name="Google Shape;3623;p43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4" name="Google Shape;3624;p43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5" name="Google Shape;3625;p43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6" name="Google Shape;3626;p43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7" name="Google Shape;3627;p43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8" name="Google Shape;3628;p43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9" name="Google Shape;3629;p43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0" name="Google Shape;3630;p43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1" name="Google Shape;3631;p43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2" name="Google Shape;3632;p43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3" name="Google Shape;3633;p43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4" name="Google Shape;3634;p43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5" name="Google Shape;3635;p43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6" name="Google Shape;3636;p43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7" name="Google Shape;3637;p43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8" name="Google Shape;3638;p43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9" name="Google Shape;3639;p43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0" name="Google Shape;3640;p43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1" name="Google Shape;3641;p43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2" name="Google Shape;3642;p43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3" name="Google Shape;3643;p43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4" name="Google Shape;3644;p43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5" name="Google Shape;3645;p43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6" name="Google Shape;3646;p43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7" name="Google Shape;3647;p43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8" name="Google Shape;3648;p43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9" name="Google Shape;3649;p43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0" name="Google Shape;3650;p43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1" name="Google Shape;3651;p43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2" name="Google Shape;3652;p43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3" name="Google Shape;3653;p43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Nodejs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Testando a instalação do NodeJs com NodeEnv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54" name="Google Shape;3654;p43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655" name="Google Shape;3655;p43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6" name="Google Shape;3656;p43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657" name="Google Shape;3657;p43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658" name="Google Shape;3658;p43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59" name="Google Shape;3659;p43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0" name="Google Shape;3660;p43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1" name="Google Shape;3661;p43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2" name="Google Shape;3662;p43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3" name="Google Shape;3663;p43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4" name="Google Shape;3664;p43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5" name="Google Shape;3665;p43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6" name="Google Shape;3666;p43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7" name="Google Shape;3667;p43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8" name="Google Shape;3668;p43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69" name="Google Shape;3669;p43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0" name="Google Shape;3670;p43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1" name="Google Shape;3671;p43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2" name="Google Shape;3672;p43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3" name="Google Shape;3673;p43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4" name="Google Shape;3674;p43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5" name="Google Shape;3675;p43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6" name="Google Shape;3676;p43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7" name="Google Shape;3677;p43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8" name="Google Shape;3678;p43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79" name="Google Shape;3679;p43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0" name="Google Shape;3680;p43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81" name="Google Shape;3681;p43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82" name="Google Shape;3682;p43"/>
          <p:cNvSpPr txBox="1"/>
          <p:nvPr/>
        </p:nvSpPr>
        <p:spPr>
          <a:xfrm>
            <a:off x="1199500" y="3063450"/>
            <a:ext cx="8801100" cy="75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-48768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Ative o Node-red, digite: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8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node-red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8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Aguarde o node-red iniciar, no servidor, abra o browser e acesse o Node-red com o endereço: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8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lang="pt-BR" sz="4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http://127.0.0.1:1880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8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■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No computador HOST digite: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8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lang="pt-BR" sz="48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http://ip_do_servidor:1880</a:t>
            </a: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exemplo</a:t>
            </a:r>
            <a:endParaRPr sz="48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87679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○"/>
            </a:pPr>
            <a:r>
              <a:rPr lang="pt-BR" sz="4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http://192.168.2.29:1880</a:t>
            </a:r>
            <a:endParaRPr sz="4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83" name="Google Shape;3683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19002" y="3128524"/>
            <a:ext cx="7047951" cy="7379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spTree>
      <p:nvGrpSpPr>
        <p:cNvPr id="3687" name="Shape 3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88" name="Google Shape;3688;p44"/>
          <p:cNvGrpSpPr/>
          <p:nvPr/>
        </p:nvGrpSpPr>
        <p:grpSpPr>
          <a:xfrm>
            <a:off x="0" y="0"/>
            <a:ext cx="20104100" cy="11308556"/>
            <a:chOff x="0" y="0"/>
            <a:chExt cx="20104100" cy="11308556"/>
          </a:xfrm>
        </p:grpSpPr>
        <p:pic>
          <p:nvPicPr>
            <p:cNvPr id="3689" name="Google Shape;3689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0" y="0"/>
              <a:ext cx="20104100" cy="1130855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90" name="Google Shape;3690;p44"/>
            <p:cNvSpPr/>
            <p:nvPr/>
          </p:nvSpPr>
          <p:spPr>
            <a:xfrm>
              <a:off x="2912068" y="4985450"/>
              <a:ext cx="5242560" cy="1337945"/>
            </a:xfrm>
            <a:custGeom>
              <a:rect b="b" l="l" r="r" t="t"/>
              <a:pathLst>
                <a:path extrusionOk="0" h="1337945" w="5242559">
                  <a:moveTo>
                    <a:pt x="5242028" y="0"/>
                  </a:moveTo>
                  <a:lnTo>
                    <a:pt x="0" y="0"/>
                  </a:lnTo>
                  <a:lnTo>
                    <a:pt x="0" y="1337655"/>
                  </a:lnTo>
                  <a:lnTo>
                    <a:pt x="5242028" y="1337655"/>
                  </a:lnTo>
                  <a:lnTo>
                    <a:pt x="5242028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1" name="Google Shape;3691;p44"/>
            <p:cNvSpPr/>
            <p:nvPr/>
          </p:nvSpPr>
          <p:spPr>
            <a:xfrm>
              <a:off x="2911983" y="5156523"/>
              <a:ext cx="5242560" cy="993775"/>
            </a:xfrm>
            <a:custGeom>
              <a:rect b="b" l="l" r="r" t="t"/>
              <a:pathLst>
                <a:path extrusionOk="0" h="993775" w="5242559">
                  <a:moveTo>
                    <a:pt x="281571" y="938250"/>
                  </a:moveTo>
                  <a:lnTo>
                    <a:pt x="0" y="938250"/>
                  </a:lnTo>
                  <a:lnTo>
                    <a:pt x="0" y="973455"/>
                  </a:lnTo>
                  <a:lnTo>
                    <a:pt x="281571" y="973455"/>
                  </a:lnTo>
                  <a:lnTo>
                    <a:pt x="281571" y="938250"/>
                  </a:lnTo>
                  <a:close/>
                </a:path>
                <a:path extrusionOk="0" h="993775" w="5242559">
                  <a:moveTo>
                    <a:pt x="281571" y="712901"/>
                  </a:moveTo>
                  <a:lnTo>
                    <a:pt x="0" y="712901"/>
                  </a:lnTo>
                  <a:lnTo>
                    <a:pt x="0" y="748106"/>
                  </a:lnTo>
                  <a:lnTo>
                    <a:pt x="281571" y="748106"/>
                  </a:lnTo>
                  <a:lnTo>
                    <a:pt x="281571" y="712901"/>
                  </a:lnTo>
                  <a:close/>
                </a:path>
                <a:path extrusionOk="0" h="993775" w="5242559">
                  <a:moveTo>
                    <a:pt x="281571" y="479120"/>
                  </a:moveTo>
                  <a:lnTo>
                    <a:pt x="0" y="479120"/>
                  </a:lnTo>
                  <a:lnTo>
                    <a:pt x="0" y="514324"/>
                  </a:lnTo>
                  <a:lnTo>
                    <a:pt x="281571" y="514324"/>
                  </a:lnTo>
                  <a:lnTo>
                    <a:pt x="281571" y="479120"/>
                  </a:lnTo>
                  <a:close/>
                </a:path>
                <a:path extrusionOk="0" h="993775" w="5242559">
                  <a:moveTo>
                    <a:pt x="281571" y="248475"/>
                  </a:moveTo>
                  <a:lnTo>
                    <a:pt x="0" y="248475"/>
                  </a:lnTo>
                  <a:lnTo>
                    <a:pt x="0" y="283730"/>
                  </a:lnTo>
                  <a:lnTo>
                    <a:pt x="281571" y="283730"/>
                  </a:lnTo>
                  <a:lnTo>
                    <a:pt x="281571" y="248475"/>
                  </a:lnTo>
                  <a:close/>
                </a:path>
                <a:path extrusionOk="0" h="993775" w="5242559">
                  <a:moveTo>
                    <a:pt x="281571" y="23812"/>
                  </a:moveTo>
                  <a:lnTo>
                    <a:pt x="0" y="23812"/>
                  </a:lnTo>
                  <a:lnTo>
                    <a:pt x="0" y="59016"/>
                  </a:lnTo>
                  <a:lnTo>
                    <a:pt x="281571" y="59016"/>
                  </a:lnTo>
                  <a:lnTo>
                    <a:pt x="281571" y="23812"/>
                  </a:lnTo>
                  <a:close/>
                </a:path>
                <a:path extrusionOk="0" h="993775" w="5242559">
                  <a:moveTo>
                    <a:pt x="1289888" y="204787"/>
                  </a:moveTo>
                  <a:lnTo>
                    <a:pt x="1287195" y="184924"/>
                  </a:lnTo>
                  <a:lnTo>
                    <a:pt x="1284528" y="165150"/>
                  </a:lnTo>
                  <a:lnTo>
                    <a:pt x="1272222" y="130467"/>
                  </a:lnTo>
                  <a:lnTo>
                    <a:pt x="1229385" y="74917"/>
                  </a:lnTo>
                  <a:lnTo>
                    <a:pt x="1166685" y="36169"/>
                  </a:lnTo>
                  <a:lnTo>
                    <a:pt x="1129525" y="22491"/>
                  </a:lnTo>
                  <a:lnTo>
                    <a:pt x="1089393" y="12280"/>
                  </a:lnTo>
                  <a:lnTo>
                    <a:pt x="1046924" y="5295"/>
                  </a:lnTo>
                  <a:lnTo>
                    <a:pt x="1002792" y="1282"/>
                  </a:lnTo>
                  <a:lnTo>
                    <a:pt x="957656" y="0"/>
                  </a:lnTo>
                  <a:lnTo>
                    <a:pt x="911479" y="1143"/>
                  </a:lnTo>
                  <a:lnTo>
                    <a:pt x="865327" y="4775"/>
                  </a:lnTo>
                  <a:lnTo>
                    <a:pt x="819670" y="11163"/>
                  </a:lnTo>
                  <a:lnTo>
                    <a:pt x="774928" y="20586"/>
                  </a:lnTo>
                  <a:lnTo>
                    <a:pt x="731558" y="33324"/>
                  </a:lnTo>
                  <a:lnTo>
                    <a:pt x="690016" y="49669"/>
                  </a:lnTo>
                  <a:lnTo>
                    <a:pt x="650760" y="69875"/>
                  </a:lnTo>
                  <a:lnTo>
                    <a:pt x="614222" y="94221"/>
                  </a:lnTo>
                  <a:lnTo>
                    <a:pt x="580872" y="123012"/>
                  </a:lnTo>
                  <a:lnTo>
                    <a:pt x="551141" y="156489"/>
                  </a:lnTo>
                  <a:lnTo>
                    <a:pt x="525487" y="194970"/>
                  </a:lnTo>
                  <a:lnTo>
                    <a:pt x="504355" y="238696"/>
                  </a:lnTo>
                  <a:lnTo>
                    <a:pt x="488200" y="287972"/>
                  </a:lnTo>
                  <a:lnTo>
                    <a:pt x="481558" y="338035"/>
                  </a:lnTo>
                  <a:lnTo>
                    <a:pt x="483577" y="384644"/>
                  </a:lnTo>
                  <a:lnTo>
                    <a:pt x="494474" y="427012"/>
                  </a:lnTo>
                  <a:lnTo>
                    <a:pt x="514477" y="464312"/>
                  </a:lnTo>
                  <a:lnTo>
                    <a:pt x="543801" y="495744"/>
                  </a:lnTo>
                  <a:lnTo>
                    <a:pt x="582663" y="520509"/>
                  </a:lnTo>
                  <a:lnTo>
                    <a:pt x="634098" y="542620"/>
                  </a:lnTo>
                  <a:lnTo>
                    <a:pt x="685101" y="560095"/>
                  </a:lnTo>
                  <a:lnTo>
                    <a:pt x="734580" y="574154"/>
                  </a:lnTo>
                  <a:lnTo>
                    <a:pt x="824623" y="597027"/>
                  </a:lnTo>
                  <a:lnTo>
                    <a:pt x="863003" y="608342"/>
                  </a:lnTo>
                  <a:lnTo>
                    <a:pt x="895477" y="621220"/>
                  </a:lnTo>
                  <a:lnTo>
                    <a:pt x="920978" y="636917"/>
                  </a:lnTo>
                  <a:lnTo>
                    <a:pt x="938403" y="656678"/>
                  </a:lnTo>
                  <a:lnTo>
                    <a:pt x="946658" y="681748"/>
                  </a:lnTo>
                  <a:lnTo>
                    <a:pt x="944651" y="713359"/>
                  </a:lnTo>
                  <a:lnTo>
                    <a:pt x="922705" y="754976"/>
                  </a:lnTo>
                  <a:lnTo>
                    <a:pt x="882992" y="784707"/>
                  </a:lnTo>
                  <a:lnTo>
                    <a:pt x="834351" y="802538"/>
                  </a:lnTo>
                  <a:lnTo>
                    <a:pt x="785672" y="808482"/>
                  </a:lnTo>
                  <a:lnTo>
                    <a:pt x="733640" y="802678"/>
                  </a:lnTo>
                  <a:lnTo>
                    <a:pt x="692861" y="785520"/>
                  </a:lnTo>
                  <a:lnTo>
                    <a:pt x="665060" y="757402"/>
                  </a:lnTo>
                  <a:lnTo>
                    <a:pt x="651979" y="718680"/>
                  </a:lnTo>
                  <a:lnTo>
                    <a:pt x="655332" y="669772"/>
                  </a:lnTo>
                  <a:lnTo>
                    <a:pt x="391109" y="669772"/>
                  </a:lnTo>
                  <a:lnTo>
                    <a:pt x="383362" y="726135"/>
                  </a:lnTo>
                  <a:lnTo>
                    <a:pt x="383374" y="775970"/>
                  </a:lnTo>
                  <a:lnTo>
                    <a:pt x="390588" y="819632"/>
                  </a:lnTo>
                  <a:lnTo>
                    <a:pt x="404507" y="857453"/>
                  </a:lnTo>
                  <a:lnTo>
                    <a:pt x="450291" y="917028"/>
                  </a:lnTo>
                  <a:lnTo>
                    <a:pt x="481114" y="939482"/>
                  </a:lnTo>
                  <a:lnTo>
                    <a:pt x="516521" y="957503"/>
                  </a:lnTo>
                  <a:lnTo>
                    <a:pt x="555980" y="971473"/>
                  </a:lnTo>
                  <a:lnTo>
                    <a:pt x="598970" y="981722"/>
                  </a:lnTo>
                  <a:lnTo>
                    <a:pt x="644969" y="988606"/>
                  </a:lnTo>
                  <a:lnTo>
                    <a:pt x="693445" y="992466"/>
                  </a:lnTo>
                  <a:lnTo>
                    <a:pt x="743877" y="993686"/>
                  </a:lnTo>
                  <a:lnTo>
                    <a:pt x="794664" y="991984"/>
                  </a:lnTo>
                  <a:lnTo>
                    <a:pt x="844905" y="986878"/>
                  </a:lnTo>
                  <a:lnTo>
                    <a:pt x="894105" y="978331"/>
                  </a:lnTo>
                  <a:lnTo>
                    <a:pt x="941819" y="966304"/>
                  </a:lnTo>
                  <a:lnTo>
                    <a:pt x="987564" y="950798"/>
                  </a:lnTo>
                  <a:lnTo>
                    <a:pt x="1030846" y="931760"/>
                  </a:lnTo>
                  <a:lnTo>
                    <a:pt x="1071219" y="909167"/>
                  </a:lnTo>
                  <a:lnTo>
                    <a:pt x="1108189" y="883005"/>
                  </a:lnTo>
                  <a:lnTo>
                    <a:pt x="1141298" y="853224"/>
                  </a:lnTo>
                  <a:lnTo>
                    <a:pt x="1170063" y="819823"/>
                  </a:lnTo>
                  <a:lnTo>
                    <a:pt x="1194015" y="782751"/>
                  </a:lnTo>
                  <a:lnTo>
                    <a:pt x="1212672" y="741984"/>
                  </a:lnTo>
                  <a:lnTo>
                    <a:pt x="1225575" y="697509"/>
                  </a:lnTo>
                  <a:lnTo>
                    <a:pt x="1233309" y="642226"/>
                  </a:lnTo>
                  <a:lnTo>
                    <a:pt x="1231950" y="594804"/>
                  </a:lnTo>
                  <a:lnTo>
                    <a:pt x="1222514" y="554507"/>
                  </a:lnTo>
                  <a:lnTo>
                    <a:pt x="1183284" y="492379"/>
                  </a:lnTo>
                  <a:lnTo>
                    <a:pt x="1123530" y="449999"/>
                  </a:lnTo>
                  <a:lnTo>
                    <a:pt x="1088415" y="434390"/>
                  </a:lnTo>
                  <a:lnTo>
                    <a:pt x="1051115" y="421538"/>
                  </a:lnTo>
                  <a:lnTo>
                    <a:pt x="1012647" y="410718"/>
                  </a:lnTo>
                  <a:lnTo>
                    <a:pt x="936078" y="392214"/>
                  </a:lnTo>
                  <a:lnTo>
                    <a:pt x="899960" y="383082"/>
                  </a:lnTo>
                  <a:lnTo>
                    <a:pt x="849528" y="367804"/>
                  </a:lnTo>
                  <a:lnTo>
                    <a:pt x="804138" y="346938"/>
                  </a:lnTo>
                  <a:lnTo>
                    <a:pt x="773887" y="316407"/>
                  </a:lnTo>
                  <a:lnTo>
                    <a:pt x="768934" y="272110"/>
                  </a:lnTo>
                  <a:lnTo>
                    <a:pt x="785317" y="238429"/>
                  </a:lnTo>
                  <a:lnTo>
                    <a:pt x="816013" y="210680"/>
                  </a:lnTo>
                  <a:lnTo>
                    <a:pt x="856195" y="191858"/>
                  </a:lnTo>
                  <a:lnTo>
                    <a:pt x="901052" y="184924"/>
                  </a:lnTo>
                  <a:lnTo>
                    <a:pt x="932332" y="186893"/>
                  </a:lnTo>
                  <a:lnTo>
                    <a:pt x="980084" y="202222"/>
                  </a:lnTo>
                  <a:lnTo>
                    <a:pt x="1008494" y="231711"/>
                  </a:lnTo>
                  <a:lnTo>
                    <a:pt x="1016889" y="273837"/>
                  </a:lnTo>
                  <a:lnTo>
                    <a:pt x="1012901" y="299847"/>
                  </a:lnTo>
                  <a:lnTo>
                    <a:pt x="1277099" y="299847"/>
                  </a:lnTo>
                  <a:lnTo>
                    <a:pt x="1287627" y="249605"/>
                  </a:lnTo>
                  <a:lnTo>
                    <a:pt x="1289888" y="204787"/>
                  </a:lnTo>
                  <a:close/>
                </a:path>
                <a:path extrusionOk="0" h="993775" w="5242559">
                  <a:moveTo>
                    <a:pt x="2244153" y="19761"/>
                  </a:moveTo>
                  <a:lnTo>
                    <a:pt x="1517561" y="19761"/>
                  </a:lnTo>
                  <a:lnTo>
                    <a:pt x="1314792" y="973645"/>
                  </a:lnTo>
                  <a:lnTo>
                    <a:pt x="2041398" y="973645"/>
                  </a:lnTo>
                  <a:lnTo>
                    <a:pt x="2080793" y="788670"/>
                  </a:lnTo>
                  <a:lnTo>
                    <a:pt x="1618399" y="788670"/>
                  </a:lnTo>
                  <a:lnTo>
                    <a:pt x="1661350" y="586536"/>
                  </a:lnTo>
                  <a:lnTo>
                    <a:pt x="2086737" y="586536"/>
                  </a:lnTo>
                  <a:lnTo>
                    <a:pt x="2125903" y="401612"/>
                  </a:lnTo>
                  <a:lnTo>
                    <a:pt x="1700504" y="401612"/>
                  </a:lnTo>
                  <a:lnTo>
                    <a:pt x="1742351" y="204736"/>
                  </a:lnTo>
                  <a:lnTo>
                    <a:pt x="2204758" y="204736"/>
                  </a:lnTo>
                  <a:lnTo>
                    <a:pt x="2244153" y="19761"/>
                  </a:lnTo>
                  <a:close/>
                </a:path>
                <a:path extrusionOk="0" h="993775" w="5242559">
                  <a:moveTo>
                    <a:pt x="3323475" y="19761"/>
                  </a:moveTo>
                  <a:lnTo>
                    <a:pt x="3085681" y="19761"/>
                  </a:lnTo>
                  <a:lnTo>
                    <a:pt x="2935084" y="727875"/>
                  </a:lnTo>
                  <a:lnTo>
                    <a:pt x="2931998" y="730554"/>
                  </a:lnTo>
                  <a:lnTo>
                    <a:pt x="2816326" y="243078"/>
                  </a:lnTo>
                  <a:lnTo>
                    <a:pt x="2763329" y="19761"/>
                  </a:lnTo>
                  <a:lnTo>
                    <a:pt x="2393416" y="19761"/>
                  </a:lnTo>
                  <a:lnTo>
                    <a:pt x="2190648" y="973645"/>
                  </a:lnTo>
                  <a:lnTo>
                    <a:pt x="2428443" y="973645"/>
                  </a:lnTo>
                  <a:lnTo>
                    <a:pt x="2583700" y="243078"/>
                  </a:lnTo>
                  <a:lnTo>
                    <a:pt x="2586329" y="243078"/>
                  </a:lnTo>
                  <a:lnTo>
                    <a:pt x="2754757" y="973645"/>
                  </a:lnTo>
                  <a:lnTo>
                    <a:pt x="3120707" y="973645"/>
                  </a:lnTo>
                  <a:lnTo>
                    <a:pt x="3172383" y="730554"/>
                  </a:lnTo>
                  <a:lnTo>
                    <a:pt x="3323475" y="19761"/>
                  </a:lnTo>
                  <a:close/>
                </a:path>
                <a:path extrusionOk="0" h="993775" w="5242559">
                  <a:moveTo>
                    <a:pt x="4293857" y="973645"/>
                  </a:moveTo>
                  <a:lnTo>
                    <a:pt x="4259923" y="787361"/>
                  </a:lnTo>
                  <a:lnTo>
                    <a:pt x="4226242" y="602399"/>
                  </a:lnTo>
                  <a:lnTo>
                    <a:pt x="4154043" y="206019"/>
                  </a:lnTo>
                  <a:lnTo>
                    <a:pt x="4120121" y="19761"/>
                  </a:lnTo>
                  <a:lnTo>
                    <a:pt x="3945966" y="19761"/>
                  </a:lnTo>
                  <a:lnTo>
                    <a:pt x="3945966" y="602399"/>
                  </a:lnTo>
                  <a:lnTo>
                    <a:pt x="3690988" y="602399"/>
                  </a:lnTo>
                  <a:lnTo>
                    <a:pt x="3904780" y="206019"/>
                  </a:lnTo>
                  <a:lnTo>
                    <a:pt x="3908729" y="206019"/>
                  </a:lnTo>
                  <a:lnTo>
                    <a:pt x="3945966" y="602399"/>
                  </a:lnTo>
                  <a:lnTo>
                    <a:pt x="3945966" y="19761"/>
                  </a:lnTo>
                  <a:lnTo>
                    <a:pt x="3797770" y="19761"/>
                  </a:lnTo>
                  <a:lnTo>
                    <a:pt x="3218446" y="973645"/>
                  </a:lnTo>
                  <a:lnTo>
                    <a:pt x="3482695" y="973645"/>
                  </a:lnTo>
                  <a:lnTo>
                    <a:pt x="3584397" y="787361"/>
                  </a:lnTo>
                  <a:lnTo>
                    <a:pt x="3971506" y="787361"/>
                  </a:lnTo>
                  <a:lnTo>
                    <a:pt x="3995280" y="973645"/>
                  </a:lnTo>
                  <a:lnTo>
                    <a:pt x="4293857" y="973645"/>
                  </a:lnTo>
                  <a:close/>
                </a:path>
                <a:path extrusionOk="0" h="993775" w="5242559">
                  <a:moveTo>
                    <a:pt x="4861230" y="19761"/>
                  </a:moveTo>
                  <a:lnTo>
                    <a:pt x="4597044" y="19761"/>
                  </a:lnTo>
                  <a:lnTo>
                    <a:pt x="4394225" y="973645"/>
                  </a:lnTo>
                  <a:lnTo>
                    <a:pt x="4658461" y="973645"/>
                  </a:lnTo>
                  <a:lnTo>
                    <a:pt x="4861230" y="19761"/>
                  </a:lnTo>
                  <a:close/>
                </a:path>
                <a:path extrusionOk="0" h="993775" w="5242559">
                  <a:moveTo>
                    <a:pt x="5242026" y="938250"/>
                  </a:moveTo>
                  <a:lnTo>
                    <a:pt x="4960455" y="938250"/>
                  </a:lnTo>
                  <a:lnTo>
                    <a:pt x="4960455" y="973455"/>
                  </a:lnTo>
                  <a:lnTo>
                    <a:pt x="5242026" y="973455"/>
                  </a:lnTo>
                  <a:lnTo>
                    <a:pt x="5242026" y="938250"/>
                  </a:lnTo>
                  <a:close/>
                </a:path>
                <a:path extrusionOk="0" h="993775" w="5242559">
                  <a:moveTo>
                    <a:pt x="5242026" y="712901"/>
                  </a:moveTo>
                  <a:lnTo>
                    <a:pt x="4960455" y="712901"/>
                  </a:lnTo>
                  <a:lnTo>
                    <a:pt x="4960455" y="748106"/>
                  </a:lnTo>
                  <a:lnTo>
                    <a:pt x="5242026" y="748106"/>
                  </a:lnTo>
                  <a:lnTo>
                    <a:pt x="5242026" y="712901"/>
                  </a:lnTo>
                  <a:close/>
                </a:path>
                <a:path extrusionOk="0" h="993775" w="5242559">
                  <a:moveTo>
                    <a:pt x="5242026" y="479120"/>
                  </a:moveTo>
                  <a:lnTo>
                    <a:pt x="4960455" y="479120"/>
                  </a:lnTo>
                  <a:lnTo>
                    <a:pt x="4960455" y="514324"/>
                  </a:lnTo>
                  <a:lnTo>
                    <a:pt x="5242026" y="514324"/>
                  </a:lnTo>
                  <a:lnTo>
                    <a:pt x="5242026" y="479120"/>
                  </a:lnTo>
                  <a:close/>
                </a:path>
                <a:path extrusionOk="0" h="993775" w="5242559">
                  <a:moveTo>
                    <a:pt x="5242026" y="248475"/>
                  </a:moveTo>
                  <a:lnTo>
                    <a:pt x="4960455" y="248475"/>
                  </a:lnTo>
                  <a:lnTo>
                    <a:pt x="4960455" y="283730"/>
                  </a:lnTo>
                  <a:lnTo>
                    <a:pt x="5242026" y="283730"/>
                  </a:lnTo>
                  <a:lnTo>
                    <a:pt x="5242026" y="248475"/>
                  </a:lnTo>
                  <a:close/>
                </a:path>
                <a:path extrusionOk="0" h="993775" w="5242559">
                  <a:moveTo>
                    <a:pt x="5242026" y="23812"/>
                  </a:moveTo>
                  <a:lnTo>
                    <a:pt x="4960455" y="23812"/>
                  </a:lnTo>
                  <a:lnTo>
                    <a:pt x="4960455" y="59016"/>
                  </a:lnTo>
                  <a:lnTo>
                    <a:pt x="5242026" y="59016"/>
                  </a:lnTo>
                  <a:lnTo>
                    <a:pt x="5242026" y="238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92" name="Google Shape;3692;p44"/>
          <p:cNvSpPr txBox="1"/>
          <p:nvPr/>
        </p:nvSpPr>
        <p:spPr>
          <a:xfrm>
            <a:off x="10142851" y="4744540"/>
            <a:ext cx="6974100" cy="1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700">
            <a:spAutoFit/>
          </a:bodyPr>
          <a:lstStyle/>
          <a:p>
            <a:pPr indent="0" lvl="0" marL="16510" marR="0" rtl="0" algn="l">
              <a:lnSpc>
                <a:spcPct val="116785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marR="0" rtl="0" algn="l">
              <a:lnSpc>
                <a:spcPct val="118651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750"/>
              <a:buFont typeface="Arial"/>
              <a:buNone/>
            </a:pPr>
            <a:r>
              <a:rPr b="0" i="0" lang="pt-BR" sz="675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www.sp.senai.br</a:t>
            </a:r>
            <a:endParaRPr b="0" i="0" sz="675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93" name="Google Shape;3693;p44"/>
          <p:cNvGrpSpPr/>
          <p:nvPr/>
        </p:nvGrpSpPr>
        <p:grpSpPr>
          <a:xfrm>
            <a:off x="0" y="4154076"/>
            <a:ext cx="20104100" cy="7154896"/>
            <a:chOff x="0" y="4154076"/>
            <a:chExt cx="20104100" cy="7154896"/>
          </a:xfrm>
        </p:grpSpPr>
        <p:sp>
          <p:nvSpPr>
            <p:cNvPr id="3694" name="Google Shape;3694;p44"/>
            <p:cNvSpPr/>
            <p:nvPr/>
          </p:nvSpPr>
          <p:spPr>
            <a:xfrm>
              <a:off x="9201187" y="4154076"/>
              <a:ext cx="0" cy="3001010"/>
            </a:xfrm>
            <a:custGeom>
              <a:rect b="b" l="l" r="r" t="t"/>
              <a:pathLst>
                <a:path extrusionOk="0" h="3001009" w="120000">
                  <a:moveTo>
                    <a:pt x="0" y="3000400"/>
                  </a:moveTo>
                  <a:lnTo>
                    <a:pt x="0" y="0"/>
                  </a:lnTo>
                </a:path>
              </a:pathLst>
            </a:custGeom>
            <a:noFill/>
            <a:ln cap="flat" cmpd="sng" w="278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695" name="Google Shape;3695;p44"/>
            <p:cNvSpPr/>
            <p:nvPr/>
          </p:nvSpPr>
          <p:spPr>
            <a:xfrm>
              <a:off x="0" y="11151492"/>
              <a:ext cx="20104100" cy="157480"/>
            </a:xfrm>
            <a:custGeom>
              <a:rect b="b" l="l" r="r" t="t"/>
              <a:pathLst>
                <a:path extrusionOk="0" h="157479" w="20104100">
                  <a:moveTo>
                    <a:pt x="20104099" y="0"/>
                  </a:moveTo>
                  <a:lnTo>
                    <a:pt x="0" y="0"/>
                  </a:lnTo>
                  <a:lnTo>
                    <a:pt x="0" y="157063"/>
                  </a:lnTo>
                  <a:lnTo>
                    <a:pt x="20104099" y="157063"/>
                  </a:lnTo>
                  <a:lnTo>
                    <a:pt x="20104099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6" name="Google Shape;266;p10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10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10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p10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0" name="Google Shape;270;p10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10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10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10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10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10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10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10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10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10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10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3" name="Google Shape;283;p10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10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10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p10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p10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2" name="Google Shape;292;p10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10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p10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10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4" name="Google Shape;304;p10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5" name="Google Shape;305;p10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p10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7" name="Google Shape;307;p10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10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10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0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0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p10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3" name="Google Shape;313;p10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4" name="Google Shape;314;p10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0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0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p10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p10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p10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0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0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2" name="Google Shape;322;p10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3" name="Google Shape;323;p10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4" name="Google Shape;324;p10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0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0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10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0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0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0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0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32" name="Google Shape;332;p10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333" name="Google Shape;333;p10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4" name="Google Shape;334;p10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35" name="Google Shape;335;p10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336" name="Google Shape;336;p10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7" name="Google Shape;337;p10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8" name="Google Shape;338;p10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39" name="Google Shape;339;p10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0" name="Google Shape;340;p10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1" name="Google Shape;341;p10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2" name="Google Shape;342;p10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3" name="Google Shape;343;p10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10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10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10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10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10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9" name="Google Shape;349;p10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0" name="Google Shape;350;p10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1" name="Google Shape;351;p10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2" name="Google Shape;352;p10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3" name="Google Shape;353;p10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4" name="Google Shape;354;p10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5" name="Google Shape;355;p10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6" name="Google Shape;356;p10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7" name="Google Shape;357;p10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8" name="Google Shape;358;p10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9" name="Google Shape;359;p10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0" name="Google Shape;360;p10"/>
          <p:cNvSpPr txBox="1"/>
          <p:nvPr/>
        </p:nvSpPr>
        <p:spPr>
          <a:xfrm>
            <a:off x="1047100" y="3533175"/>
            <a:ext cx="17957700" cy="26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Abra o VirtualBox e clique em "Novo" para criar uma nova máquina virtual.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61" name="Google Shape;361;p10"/>
          <p:cNvGrpSpPr/>
          <p:nvPr/>
        </p:nvGrpSpPr>
        <p:grpSpPr>
          <a:xfrm>
            <a:off x="5036850" y="6187273"/>
            <a:ext cx="9550124" cy="3129675"/>
            <a:chOff x="6194452" y="7518870"/>
            <a:chExt cx="7680653" cy="2287105"/>
          </a:xfrm>
        </p:grpSpPr>
        <p:pic>
          <p:nvPicPr>
            <p:cNvPr id="362" name="Google Shape;362;p10"/>
            <p:cNvPicPr preferRelativeResize="0"/>
            <p:nvPr/>
          </p:nvPicPr>
          <p:blipFill rotWithShape="1">
            <a:blip r:embed="rId3">
              <a:alphaModFix/>
            </a:blip>
            <a:srcRect b="80045" l="33850" r="27060" t="4862"/>
            <a:stretch/>
          </p:blipFill>
          <p:spPr>
            <a:xfrm>
              <a:off x="6194452" y="7518870"/>
              <a:ext cx="7680653" cy="228710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63" name="Google Shape;363;p10"/>
            <p:cNvSpPr/>
            <p:nvPr/>
          </p:nvSpPr>
          <p:spPr>
            <a:xfrm>
              <a:off x="6547491" y="7731373"/>
              <a:ext cx="1329000" cy="1862100"/>
            </a:xfrm>
            <a:prstGeom prst="rect">
              <a:avLst/>
            </a:prstGeom>
            <a:noFill/>
            <a:ln cap="flat" cmpd="sng" w="76200">
              <a:solidFill>
                <a:srgbClr val="E2101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11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9" name="Google Shape;369;p11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1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1" name="Google Shape;371;p11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2" name="Google Shape;372;p11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3" name="Google Shape;373;p11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11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5" name="Google Shape;375;p11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6" name="Google Shape;376;p11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7" name="Google Shape;377;p11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1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9" name="Google Shape;379;p11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0" name="Google Shape;380;p11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11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2" name="Google Shape;382;p11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1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1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1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6" name="Google Shape;386;p11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7" name="Google Shape;387;p11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8" name="Google Shape;388;p11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9" name="Google Shape;389;p11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1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1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1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3" name="Google Shape;393;p11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11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11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11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1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1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1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0" name="Google Shape;400;p11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1" name="Google Shape;401;p11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2" name="Google Shape;402;p11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11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1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1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6" name="Google Shape;406;p11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7" name="Google Shape;407;p11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8" name="Google Shape;408;p11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9" name="Google Shape;409;p11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11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1" name="Google Shape;411;p11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11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11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11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1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1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7" name="Google Shape;417;p11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8" name="Google Shape;418;p11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1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1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1" name="Google Shape;421;p11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2" name="Google Shape;422;p11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1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1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5" name="Google Shape;425;p11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6" name="Google Shape;426;p11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1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1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9" name="Google Shape;429;p11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0" name="Google Shape;430;p11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1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2" name="Google Shape;432;p11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3" name="Google Shape;433;p11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4" name="Google Shape;434;p11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435" name="Google Shape;435;p11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436" name="Google Shape;436;p11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7" name="Google Shape;437;p11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38" name="Google Shape;438;p11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439" name="Google Shape;439;p11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0" name="Google Shape;440;p11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1" name="Google Shape;441;p11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2" name="Google Shape;442;p11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3" name="Google Shape;443;p11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4" name="Google Shape;444;p11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5" name="Google Shape;445;p11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6" name="Google Shape;446;p11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7" name="Google Shape;447;p11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8" name="Google Shape;448;p11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49" name="Google Shape;449;p11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0" name="Google Shape;450;p11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1" name="Google Shape;451;p11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2" name="Google Shape;452;p11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3" name="Google Shape;453;p11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4" name="Google Shape;454;p11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5" name="Google Shape;455;p11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6" name="Google Shape;456;p11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7" name="Google Shape;457;p11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8" name="Google Shape;458;p11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9" name="Google Shape;459;p11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0" name="Google Shape;460;p11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1" name="Google Shape;461;p11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62" name="Google Shape;462;p11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3" name="Google Shape;463;p11"/>
          <p:cNvSpPr txBox="1"/>
          <p:nvPr/>
        </p:nvSpPr>
        <p:spPr>
          <a:xfrm>
            <a:off x="1047100" y="3533175"/>
            <a:ext cx="78948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Na janela de criação da máquina virtual, defina um nome para a máquina e escolha "Linux" como tipo e "Ubuntu (64 bits)" como versão.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64" name="Google Shape;464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65475" y="4609075"/>
            <a:ext cx="10382250" cy="401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12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0" name="Google Shape;470;p12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1" name="Google Shape;471;p12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2" name="Google Shape;472;p12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3" name="Google Shape;473;p12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4" name="Google Shape;474;p12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5" name="Google Shape;475;p12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6" name="Google Shape;476;p12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12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12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12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12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12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12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12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12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5" name="Google Shape;485;p12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p12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p12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12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9" name="Google Shape;489;p12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p12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p12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2" name="Google Shape;492;p12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p12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p12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5" name="Google Shape;495;p12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6" name="Google Shape;496;p12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7" name="Google Shape;497;p12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p12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p12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p12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1" name="Google Shape;501;p12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2" name="Google Shape;502;p12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3" name="Google Shape;503;p12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4" name="Google Shape;504;p12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5" name="Google Shape;505;p12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6" name="Google Shape;506;p12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7" name="Google Shape;507;p12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8" name="Google Shape;508;p12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9" name="Google Shape;509;p12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0" name="Google Shape;510;p12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1" name="Google Shape;511;p12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2" name="Google Shape;512;p12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3" name="Google Shape;513;p12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12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12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6" name="Google Shape;516;p12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7" name="Google Shape;517;p12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8" name="Google Shape;518;p12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9" name="Google Shape;519;p12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0" name="Google Shape;520;p12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1" name="Google Shape;521;p12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2" name="Google Shape;522;p12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p12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4" name="Google Shape;524;p12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5" name="Google Shape;525;p12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6" name="Google Shape;526;p12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7" name="Google Shape;527;p12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8" name="Google Shape;528;p12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9" name="Google Shape;529;p12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12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1" name="Google Shape;531;p12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2" name="Google Shape;532;p12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3" name="Google Shape;533;p12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4" name="Google Shape;534;p12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5" name="Google Shape;535;p12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36" name="Google Shape;536;p12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537" name="Google Shape;537;p12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8" name="Google Shape;538;p12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39" name="Google Shape;539;p12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540" name="Google Shape;540;p12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1" name="Google Shape;541;p12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2" name="Google Shape;542;p12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3" name="Google Shape;543;p12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4" name="Google Shape;544;p12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5" name="Google Shape;545;p12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6" name="Google Shape;546;p12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7" name="Google Shape;547;p12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8" name="Google Shape;548;p12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9" name="Google Shape;549;p12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0" name="Google Shape;550;p12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1" name="Google Shape;551;p12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2" name="Google Shape;552;p12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3" name="Google Shape;553;p12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4" name="Google Shape;554;p12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5" name="Google Shape;555;p12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6" name="Google Shape;556;p12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7" name="Google Shape;557;p12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8" name="Google Shape;558;p12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9" name="Google Shape;559;p12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0" name="Google Shape;560;p12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1" name="Google Shape;561;p12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2" name="Google Shape;562;p12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3" name="Google Shape;563;p12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64" name="Google Shape;564;p12"/>
          <p:cNvSpPr txBox="1"/>
          <p:nvPr/>
        </p:nvSpPr>
        <p:spPr>
          <a:xfrm>
            <a:off x="1047100" y="3533175"/>
            <a:ext cx="8922000" cy="59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Atribua a quantidade de memória RAM desejada para a máquina virtual. Recomenda-se pelo menos 2 GB.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565" name="Google Shape;56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827396" y="3996063"/>
            <a:ext cx="9439028" cy="40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p13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1" name="Google Shape;571;p13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2" name="Google Shape;572;p13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3" name="Google Shape;573;p13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4" name="Google Shape;574;p13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5" name="Google Shape;575;p13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6" name="Google Shape;576;p13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7" name="Google Shape;577;p13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8" name="Google Shape;578;p13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9" name="Google Shape;579;p13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0" name="Google Shape;580;p13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1" name="Google Shape;581;p13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2" name="Google Shape;582;p13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3" name="Google Shape;583;p13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4" name="Google Shape;584;p13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5" name="Google Shape;585;p13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13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7" name="Google Shape;587;p13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8" name="Google Shape;588;p13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9" name="Google Shape;589;p13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0" name="Google Shape;590;p13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1" name="Google Shape;591;p13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2" name="Google Shape;592;p13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3" name="Google Shape;593;p13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4" name="Google Shape;594;p13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5" name="Google Shape;595;p13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6" name="Google Shape;596;p13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7" name="Google Shape;597;p13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8" name="Google Shape;598;p13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99" name="Google Shape;599;p13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0" name="Google Shape;600;p13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1" name="Google Shape;601;p13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2" name="Google Shape;602;p13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3" name="Google Shape;603;p13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4" name="Google Shape;604;p13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5" name="Google Shape;605;p13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6" name="Google Shape;606;p13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7" name="Google Shape;607;p13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8" name="Google Shape;608;p13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9" name="Google Shape;609;p13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0" name="Google Shape;610;p13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1" name="Google Shape;611;p13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2" name="Google Shape;612;p13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3" name="Google Shape;613;p13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4" name="Google Shape;614;p13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5" name="Google Shape;615;p13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6" name="Google Shape;616;p13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7" name="Google Shape;617;p13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8" name="Google Shape;618;p13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9" name="Google Shape;619;p13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0" name="Google Shape;620;p13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1" name="Google Shape;621;p13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2" name="Google Shape;622;p13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3" name="Google Shape;623;p13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4" name="Google Shape;624;p13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5" name="Google Shape;625;p13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6" name="Google Shape;626;p13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7" name="Google Shape;627;p13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8" name="Google Shape;628;p13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9" name="Google Shape;629;p13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0" name="Google Shape;630;p13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1" name="Google Shape;631;p13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2" name="Google Shape;632;p13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3" name="Google Shape;633;p13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4" name="Google Shape;634;p13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13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13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Configuração do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37" name="Google Shape;637;p13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638" name="Google Shape;638;p13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39" name="Google Shape;639;p13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640" name="Google Shape;640;p13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641" name="Google Shape;641;p13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2" name="Google Shape;642;p13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3" name="Google Shape;643;p13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4" name="Google Shape;644;p13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5" name="Google Shape;645;p13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6" name="Google Shape;646;p13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7" name="Google Shape;647;p13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8" name="Google Shape;648;p13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9" name="Google Shape;649;p13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0" name="Google Shape;650;p13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1" name="Google Shape;651;p13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2" name="Google Shape;652;p13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3" name="Google Shape;653;p13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4" name="Google Shape;654;p13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5" name="Google Shape;655;p13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6" name="Google Shape;656;p13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7" name="Google Shape;657;p13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8" name="Google Shape;658;p13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59" name="Google Shape;659;p13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0" name="Google Shape;660;p13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1" name="Google Shape;661;p13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2" name="Google Shape;662;p13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3" name="Google Shape;663;p13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64" name="Google Shape;664;p13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65" name="Google Shape;665;p13"/>
          <p:cNvSpPr txBox="1"/>
          <p:nvPr/>
        </p:nvSpPr>
        <p:spPr>
          <a:xfrm>
            <a:off x="1047100" y="3533175"/>
            <a:ext cx="109638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Escolha "VDI (VirtualBox Disk Image)" como tipo de arquivo de disco e clique em "Próximo".</a:t>
            </a:r>
            <a:endParaRPr b="0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Selecione "Dinamicamente alocado" como tamanho do disco e defina um tamanho adequado para a máquina virtual. Recomenda-se pelo menos 20 GB.</a:t>
            </a:r>
            <a:endParaRPr b="0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Clique em "Criar" para criar o disco rígido virtual.</a:t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66" name="Google Shape;66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87101" y="3473113"/>
            <a:ext cx="7570001" cy="6103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14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14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14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14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5" name="Google Shape;675;p14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6" name="Google Shape;676;p14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7" name="Google Shape;677;p14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8" name="Google Shape;678;p14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9" name="Google Shape;679;p14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0" name="Google Shape;680;p14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1" name="Google Shape;681;p14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14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14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14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14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6" name="Google Shape;686;p14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7" name="Google Shape;687;p14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8" name="Google Shape;688;p14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9" name="Google Shape;689;p14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14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14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2" name="Google Shape;692;p14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3" name="Google Shape;693;p14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4" name="Google Shape;694;p14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5" name="Google Shape;695;p14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6" name="Google Shape;696;p14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7" name="Google Shape;697;p14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8" name="Google Shape;698;p14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9" name="Google Shape;699;p14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0" name="Google Shape;700;p14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1" name="Google Shape;701;p14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2" name="Google Shape;702;p14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3" name="Google Shape;703;p14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4" name="Google Shape;704;p14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5" name="Google Shape;705;p14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6" name="Google Shape;706;p14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7" name="Google Shape;707;p14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8" name="Google Shape;708;p14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p14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0" name="Google Shape;710;p14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1" name="Google Shape;711;p14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2" name="Google Shape;712;p14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3" name="Google Shape;713;p14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4" name="Google Shape;714;p14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5" name="Google Shape;715;p14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6" name="Google Shape;716;p14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7" name="Google Shape;717;p14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8" name="Google Shape;718;p14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9" name="Google Shape;719;p14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0" name="Google Shape;720;p14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1" name="Google Shape;721;p14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2" name="Google Shape;722;p14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3" name="Google Shape;723;p14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14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5" name="Google Shape;725;p14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6" name="Google Shape;726;p14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7" name="Google Shape;727;p14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8" name="Google Shape;728;p14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9" name="Google Shape;729;p14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0" name="Google Shape;730;p14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1" name="Google Shape;731;p14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2" name="Google Shape;732;p14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3" name="Google Shape;733;p14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4" name="Google Shape;734;p14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5" name="Google Shape;735;p14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6" name="Google Shape;736;p14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7" name="Google Shape;737;p14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38" name="Google Shape;738;p14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739" name="Google Shape;739;p14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0" name="Google Shape;740;p14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1" name="Google Shape;741;p14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742" name="Google Shape;742;p14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3" name="Google Shape;743;p14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4" name="Google Shape;744;p14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5" name="Google Shape;745;p14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6" name="Google Shape;746;p14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7" name="Google Shape;747;p14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8" name="Google Shape;748;p14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9" name="Google Shape;749;p14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0" name="Google Shape;750;p14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1" name="Google Shape;751;p14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2" name="Google Shape;752;p14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3" name="Google Shape;753;p14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4" name="Google Shape;754;p14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5" name="Google Shape;755;p14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6" name="Google Shape;756;p14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7" name="Google Shape;757;p14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8" name="Google Shape;758;p14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9" name="Google Shape;759;p14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0" name="Google Shape;760;p14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1" name="Google Shape;761;p14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2" name="Google Shape;762;p14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3" name="Google Shape;763;p14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4" name="Google Shape;764;p14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5" name="Google Shape;765;p14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766" name="Google Shape;766;p14"/>
          <p:cNvSpPr txBox="1"/>
          <p:nvPr/>
        </p:nvSpPr>
        <p:spPr>
          <a:xfrm>
            <a:off x="1047100" y="3533175"/>
            <a:ext cx="90303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Selecione a máquina virtual, clique em </a:t>
            </a: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Configurações </a:t>
            </a: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depois em </a:t>
            </a: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Armanezamento</a:t>
            </a:r>
            <a:endParaRPr b="1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67" name="Google Shape;767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077388" y="3612625"/>
            <a:ext cx="9001125" cy="5038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15"/>
          <p:cNvSpPr/>
          <p:nvPr/>
        </p:nvSpPr>
        <p:spPr>
          <a:xfrm>
            <a:off x="17957569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3" name="Google Shape;773;p15"/>
          <p:cNvSpPr/>
          <p:nvPr/>
        </p:nvSpPr>
        <p:spPr>
          <a:xfrm>
            <a:off x="18219340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4" name="Google Shape;774;p15"/>
          <p:cNvSpPr/>
          <p:nvPr/>
        </p:nvSpPr>
        <p:spPr>
          <a:xfrm>
            <a:off x="18481112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5" name="Google Shape;775;p15"/>
          <p:cNvSpPr/>
          <p:nvPr/>
        </p:nvSpPr>
        <p:spPr>
          <a:xfrm>
            <a:off x="18742885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6" name="Google Shape;776;p15"/>
          <p:cNvSpPr/>
          <p:nvPr/>
        </p:nvSpPr>
        <p:spPr>
          <a:xfrm>
            <a:off x="19004657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7" name="Google Shape;777;p15"/>
          <p:cNvSpPr/>
          <p:nvPr/>
        </p:nvSpPr>
        <p:spPr>
          <a:xfrm>
            <a:off x="19266428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8" name="Google Shape;778;p15"/>
          <p:cNvSpPr/>
          <p:nvPr/>
        </p:nvSpPr>
        <p:spPr>
          <a:xfrm>
            <a:off x="19528201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9" name="Google Shape;779;p15"/>
          <p:cNvSpPr/>
          <p:nvPr/>
        </p:nvSpPr>
        <p:spPr>
          <a:xfrm>
            <a:off x="19789973" y="9004961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0" name="Google Shape;780;p15"/>
          <p:cNvSpPr/>
          <p:nvPr/>
        </p:nvSpPr>
        <p:spPr>
          <a:xfrm>
            <a:off x="17957569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1" name="Google Shape;781;p15"/>
          <p:cNvSpPr/>
          <p:nvPr/>
        </p:nvSpPr>
        <p:spPr>
          <a:xfrm>
            <a:off x="18219340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2" name="Google Shape;782;p15"/>
          <p:cNvSpPr/>
          <p:nvPr/>
        </p:nvSpPr>
        <p:spPr>
          <a:xfrm>
            <a:off x="18481112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3" name="Google Shape;783;p15"/>
          <p:cNvSpPr/>
          <p:nvPr/>
        </p:nvSpPr>
        <p:spPr>
          <a:xfrm>
            <a:off x="18742885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4" name="Google Shape;784;p15"/>
          <p:cNvSpPr/>
          <p:nvPr/>
        </p:nvSpPr>
        <p:spPr>
          <a:xfrm>
            <a:off x="19004657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5" name="Google Shape;785;p15"/>
          <p:cNvSpPr/>
          <p:nvPr/>
        </p:nvSpPr>
        <p:spPr>
          <a:xfrm>
            <a:off x="19266428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6" name="Google Shape;786;p15"/>
          <p:cNvSpPr/>
          <p:nvPr/>
        </p:nvSpPr>
        <p:spPr>
          <a:xfrm>
            <a:off x="19528201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7" name="Google Shape;787;p15"/>
          <p:cNvSpPr/>
          <p:nvPr/>
        </p:nvSpPr>
        <p:spPr>
          <a:xfrm>
            <a:off x="19789973" y="9266733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8" name="Google Shape;788;p15"/>
          <p:cNvSpPr/>
          <p:nvPr/>
        </p:nvSpPr>
        <p:spPr>
          <a:xfrm>
            <a:off x="17957569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9" name="Google Shape;789;p15"/>
          <p:cNvSpPr/>
          <p:nvPr/>
        </p:nvSpPr>
        <p:spPr>
          <a:xfrm>
            <a:off x="18219340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0" name="Google Shape;790;p15"/>
          <p:cNvSpPr/>
          <p:nvPr/>
        </p:nvSpPr>
        <p:spPr>
          <a:xfrm>
            <a:off x="18481112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1" name="Google Shape;791;p15"/>
          <p:cNvSpPr/>
          <p:nvPr/>
        </p:nvSpPr>
        <p:spPr>
          <a:xfrm>
            <a:off x="18742885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2" name="Google Shape;792;p15"/>
          <p:cNvSpPr/>
          <p:nvPr/>
        </p:nvSpPr>
        <p:spPr>
          <a:xfrm>
            <a:off x="19004657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3" name="Google Shape;793;p15"/>
          <p:cNvSpPr/>
          <p:nvPr/>
        </p:nvSpPr>
        <p:spPr>
          <a:xfrm>
            <a:off x="19266428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4" name="Google Shape;794;p15"/>
          <p:cNvSpPr/>
          <p:nvPr/>
        </p:nvSpPr>
        <p:spPr>
          <a:xfrm>
            <a:off x="19528201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5" name="Google Shape;795;p15"/>
          <p:cNvSpPr/>
          <p:nvPr/>
        </p:nvSpPr>
        <p:spPr>
          <a:xfrm>
            <a:off x="19789973" y="9528505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6" name="Google Shape;796;p15"/>
          <p:cNvSpPr/>
          <p:nvPr/>
        </p:nvSpPr>
        <p:spPr>
          <a:xfrm>
            <a:off x="17957569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7" name="Google Shape;797;p15"/>
          <p:cNvSpPr/>
          <p:nvPr/>
        </p:nvSpPr>
        <p:spPr>
          <a:xfrm>
            <a:off x="18219340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8" name="Google Shape;798;p15"/>
          <p:cNvSpPr/>
          <p:nvPr/>
        </p:nvSpPr>
        <p:spPr>
          <a:xfrm>
            <a:off x="18481112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9" name="Google Shape;799;p15"/>
          <p:cNvSpPr/>
          <p:nvPr/>
        </p:nvSpPr>
        <p:spPr>
          <a:xfrm>
            <a:off x="18742885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0" name="Google Shape;800;p15"/>
          <p:cNvSpPr/>
          <p:nvPr/>
        </p:nvSpPr>
        <p:spPr>
          <a:xfrm>
            <a:off x="19004657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1" name="Google Shape;801;p15"/>
          <p:cNvSpPr/>
          <p:nvPr/>
        </p:nvSpPr>
        <p:spPr>
          <a:xfrm>
            <a:off x="19266428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2" name="Google Shape;802;p15"/>
          <p:cNvSpPr/>
          <p:nvPr/>
        </p:nvSpPr>
        <p:spPr>
          <a:xfrm>
            <a:off x="19528201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3" name="Google Shape;803;p15"/>
          <p:cNvSpPr/>
          <p:nvPr/>
        </p:nvSpPr>
        <p:spPr>
          <a:xfrm>
            <a:off x="19789973" y="9790277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4" name="Google Shape;804;p15"/>
          <p:cNvSpPr/>
          <p:nvPr/>
        </p:nvSpPr>
        <p:spPr>
          <a:xfrm>
            <a:off x="17957569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5" name="Google Shape;805;p15"/>
          <p:cNvSpPr/>
          <p:nvPr/>
        </p:nvSpPr>
        <p:spPr>
          <a:xfrm>
            <a:off x="18219340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6" name="Google Shape;806;p15"/>
          <p:cNvSpPr/>
          <p:nvPr/>
        </p:nvSpPr>
        <p:spPr>
          <a:xfrm>
            <a:off x="18481112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7" name="Google Shape;807;p15"/>
          <p:cNvSpPr/>
          <p:nvPr/>
        </p:nvSpPr>
        <p:spPr>
          <a:xfrm>
            <a:off x="18742885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8" name="Google Shape;808;p15"/>
          <p:cNvSpPr/>
          <p:nvPr/>
        </p:nvSpPr>
        <p:spPr>
          <a:xfrm>
            <a:off x="19004657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9" name="Google Shape;809;p15"/>
          <p:cNvSpPr/>
          <p:nvPr/>
        </p:nvSpPr>
        <p:spPr>
          <a:xfrm>
            <a:off x="19266428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0" name="Google Shape;810;p15"/>
          <p:cNvSpPr/>
          <p:nvPr/>
        </p:nvSpPr>
        <p:spPr>
          <a:xfrm>
            <a:off x="19528201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1" name="Google Shape;811;p15"/>
          <p:cNvSpPr/>
          <p:nvPr/>
        </p:nvSpPr>
        <p:spPr>
          <a:xfrm>
            <a:off x="19789973" y="10052050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p15"/>
          <p:cNvSpPr/>
          <p:nvPr/>
        </p:nvSpPr>
        <p:spPr>
          <a:xfrm>
            <a:off x="17957569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3" name="Google Shape;813;p15"/>
          <p:cNvSpPr/>
          <p:nvPr/>
        </p:nvSpPr>
        <p:spPr>
          <a:xfrm>
            <a:off x="18219340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4" name="Google Shape;814;p15"/>
          <p:cNvSpPr/>
          <p:nvPr/>
        </p:nvSpPr>
        <p:spPr>
          <a:xfrm>
            <a:off x="18481112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5" name="Google Shape;815;p15"/>
          <p:cNvSpPr/>
          <p:nvPr/>
        </p:nvSpPr>
        <p:spPr>
          <a:xfrm>
            <a:off x="18742885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6" name="Google Shape;816;p15"/>
          <p:cNvSpPr/>
          <p:nvPr/>
        </p:nvSpPr>
        <p:spPr>
          <a:xfrm>
            <a:off x="19004657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7" name="Google Shape;817;p15"/>
          <p:cNvSpPr/>
          <p:nvPr/>
        </p:nvSpPr>
        <p:spPr>
          <a:xfrm>
            <a:off x="19266428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8" name="Google Shape;818;p15"/>
          <p:cNvSpPr/>
          <p:nvPr/>
        </p:nvSpPr>
        <p:spPr>
          <a:xfrm>
            <a:off x="19528201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9" name="Google Shape;819;p15"/>
          <p:cNvSpPr/>
          <p:nvPr/>
        </p:nvSpPr>
        <p:spPr>
          <a:xfrm>
            <a:off x="19789973" y="10313822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0" name="Google Shape;820;p15"/>
          <p:cNvSpPr/>
          <p:nvPr/>
        </p:nvSpPr>
        <p:spPr>
          <a:xfrm>
            <a:off x="17957569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1" name="Google Shape;821;p15"/>
          <p:cNvSpPr/>
          <p:nvPr/>
        </p:nvSpPr>
        <p:spPr>
          <a:xfrm>
            <a:off x="18219340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2" name="Google Shape;822;p15"/>
          <p:cNvSpPr/>
          <p:nvPr/>
        </p:nvSpPr>
        <p:spPr>
          <a:xfrm>
            <a:off x="18481112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3" name="Google Shape;823;p15"/>
          <p:cNvSpPr/>
          <p:nvPr/>
        </p:nvSpPr>
        <p:spPr>
          <a:xfrm>
            <a:off x="18742885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4" name="Google Shape;824;p15"/>
          <p:cNvSpPr/>
          <p:nvPr/>
        </p:nvSpPr>
        <p:spPr>
          <a:xfrm>
            <a:off x="19004657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5" name="Google Shape;825;p15"/>
          <p:cNvSpPr/>
          <p:nvPr/>
        </p:nvSpPr>
        <p:spPr>
          <a:xfrm>
            <a:off x="19266428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6" name="Google Shape;826;p15"/>
          <p:cNvSpPr/>
          <p:nvPr/>
        </p:nvSpPr>
        <p:spPr>
          <a:xfrm>
            <a:off x="19528201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7" name="Google Shape;827;p15"/>
          <p:cNvSpPr/>
          <p:nvPr/>
        </p:nvSpPr>
        <p:spPr>
          <a:xfrm>
            <a:off x="19789973" y="10575594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8" name="Google Shape;828;p15"/>
          <p:cNvSpPr/>
          <p:nvPr/>
        </p:nvSpPr>
        <p:spPr>
          <a:xfrm>
            <a:off x="17957569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9" name="Google Shape;829;p15"/>
          <p:cNvSpPr/>
          <p:nvPr/>
        </p:nvSpPr>
        <p:spPr>
          <a:xfrm>
            <a:off x="18219340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0" name="Google Shape;830;p15"/>
          <p:cNvSpPr/>
          <p:nvPr/>
        </p:nvSpPr>
        <p:spPr>
          <a:xfrm>
            <a:off x="18481112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1" name="Google Shape;831;p15"/>
          <p:cNvSpPr/>
          <p:nvPr/>
        </p:nvSpPr>
        <p:spPr>
          <a:xfrm>
            <a:off x="18742885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2" name="Google Shape;832;p15"/>
          <p:cNvSpPr/>
          <p:nvPr/>
        </p:nvSpPr>
        <p:spPr>
          <a:xfrm>
            <a:off x="19004657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3" name="Google Shape;833;p15"/>
          <p:cNvSpPr/>
          <p:nvPr/>
        </p:nvSpPr>
        <p:spPr>
          <a:xfrm>
            <a:off x="19266428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4" name="Google Shape;834;p15"/>
          <p:cNvSpPr/>
          <p:nvPr/>
        </p:nvSpPr>
        <p:spPr>
          <a:xfrm>
            <a:off x="19528201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5" name="Google Shape;835;p15"/>
          <p:cNvSpPr/>
          <p:nvPr/>
        </p:nvSpPr>
        <p:spPr>
          <a:xfrm>
            <a:off x="19789973" y="10837366"/>
            <a:ext cx="52705" cy="52704"/>
          </a:xfrm>
          <a:custGeom>
            <a:rect b="b" l="l" r="r" t="t"/>
            <a:pathLst>
              <a:path extrusionOk="0" h="52704" w="52705">
                <a:moveTo>
                  <a:pt x="26177" y="0"/>
                </a:moveTo>
                <a:lnTo>
                  <a:pt x="15986" y="2056"/>
                </a:lnTo>
                <a:lnTo>
                  <a:pt x="7665" y="7665"/>
                </a:lnTo>
                <a:lnTo>
                  <a:pt x="2056" y="15986"/>
                </a:lnTo>
                <a:lnTo>
                  <a:pt x="0" y="26177"/>
                </a:lnTo>
                <a:lnTo>
                  <a:pt x="2056" y="36367"/>
                </a:lnTo>
                <a:lnTo>
                  <a:pt x="7665" y="44688"/>
                </a:lnTo>
                <a:lnTo>
                  <a:pt x="15986" y="50297"/>
                </a:lnTo>
                <a:lnTo>
                  <a:pt x="26177" y="52354"/>
                </a:lnTo>
                <a:lnTo>
                  <a:pt x="36367" y="50297"/>
                </a:lnTo>
                <a:lnTo>
                  <a:pt x="44688" y="44688"/>
                </a:lnTo>
                <a:lnTo>
                  <a:pt x="50297" y="36367"/>
                </a:lnTo>
                <a:lnTo>
                  <a:pt x="52354" y="26177"/>
                </a:lnTo>
                <a:lnTo>
                  <a:pt x="50297" y="15986"/>
                </a:lnTo>
                <a:lnTo>
                  <a:pt x="44688" y="7665"/>
                </a:lnTo>
                <a:lnTo>
                  <a:pt x="36367" y="2056"/>
                </a:lnTo>
                <a:lnTo>
                  <a:pt x="26177" y="0"/>
                </a:lnTo>
                <a:close/>
              </a:path>
            </a:pathLst>
          </a:custGeom>
          <a:solidFill>
            <a:srgbClr val="333333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6" name="Google Shape;836;p15"/>
          <p:cNvSpPr/>
          <p:nvPr/>
        </p:nvSpPr>
        <p:spPr>
          <a:xfrm>
            <a:off x="1047088" y="1047088"/>
            <a:ext cx="0" cy="1466214"/>
          </a:xfrm>
          <a:custGeom>
            <a:rect b="b" l="l" r="r" t="t"/>
            <a:pathLst>
              <a:path extrusionOk="0" h="1466214" w="120000">
                <a:moveTo>
                  <a:pt x="0" y="0"/>
                </a:moveTo>
                <a:lnTo>
                  <a:pt x="0" y="1465923"/>
                </a:lnTo>
              </a:path>
            </a:pathLst>
          </a:custGeom>
          <a:noFill/>
          <a:ln cap="flat" cmpd="sng" w="104700">
            <a:solidFill>
              <a:srgbClr val="C1272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7" name="Google Shape;837;p15"/>
          <p:cNvSpPr/>
          <p:nvPr/>
        </p:nvSpPr>
        <p:spPr>
          <a:xfrm>
            <a:off x="0" y="11151492"/>
            <a:ext cx="20104100" cy="157479"/>
          </a:xfrm>
          <a:custGeom>
            <a:rect b="b" l="l" r="r" t="t"/>
            <a:pathLst>
              <a:path extrusionOk="0" h="157479" w="20104100">
                <a:moveTo>
                  <a:pt x="20104099" y="0"/>
                </a:moveTo>
                <a:lnTo>
                  <a:pt x="0" y="0"/>
                </a:lnTo>
                <a:lnTo>
                  <a:pt x="0" y="157063"/>
                </a:lnTo>
                <a:lnTo>
                  <a:pt x="20104099" y="157063"/>
                </a:lnTo>
                <a:lnTo>
                  <a:pt x="20104099" y="0"/>
                </a:lnTo>
                <a:close/>
              </a:path>
            </a:pathLst>
          </a:custGeom>
          <a:solidFill>
            <a:srgbClr val="C1272C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8" name="Google Shape;838;p15"/>
          <p:cNvSpPr txBox="1"/>
          <p:nvPr>
            <p:ph type="title"/>
          </p:nvPr>
        </p:nvSpPr>
        <p:spPr>
          <a:xfrm>
            <a:off x="1531775" y="1047100"/>
            <a:ext cx="17757300" cy="16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12050">
            <a:spAutoFit/>
          </a:bodyPr>
          <a:lstStyle/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pt-BR" sz="4950">
                <a:solidFill>
                  <a:srgbClr val="FFFFFF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rPr>
              <a:t>Preparação</a:t>
            </a:r>
            <a:endParaRPr b="1" sz="4950">
              <a:solidFill>
                <a:srgbClr val="FFFFFF"/>
              </a:solidFill>
              <a:latin typeface="Montserrat ExtraBold"/>
              <a:ea typeface="Montserrat ExtraBold"/>
              <a:cs typeface="Montserrat ExtraBold"/>
              <a:sym typeface="Montserrat ExtraBold"/>
            </a:endParaRPr>
          </a:p>
          <a:p>
            <a:pPr indent="0" lvl="0" marL="127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sz="495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Instalação do Ubuntu 22.04 no VirtualBox</a:t>
            </a:r>
            <a:endParaRPr sz="495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39" name="Google Shape;839;p15"/>
          <p:cNvGrpSpPr/>
          <p:nvPr/>
        </p:nvGrpSpPr>
        <p:grpSpPr>
          <a:xfrm>
            <a:off x="15364003" y="1047088"/>
            <a:ext cx="3693222" cy="942975"/>
            <a:chOff x="15364003" y="1047088"/>
            <a:chExt cx="3693222" cy="942975"/>
          </a:xfrm>
        </p:grpSpPr>
        <p:sp>
          <p:nvSpPr>
            <p:cNvPr id="840" name="Google Shape;840;p15"/>
            <p:cNvSpPr/>
            <p:nvPr/>
          </p:nvSpPr>
          <p:spPr>
            <a:xfrm>
              <a:off x="15364066" y="1047088"/>
              <a:ext cx="3693159" cy="942975"/>
            </a:xfrm>
            <a:custGeom>
              <a:rect b="b" l="l" r="r" t="t"/>
              <a:pathLst>
                <a:path extrusionOk="0" h="942975" w="3693159">
                  <a:moveTo>
                    <a:pt x="3692945" y="0"/>
                  </a:moveTo>
                  <a:lnTo>
                    <a:pt x="0" y="0"/>
                  </a:lnTo>
                  <a:lnTo>
                    <a:pt x="0" y="942379"/>
                  </a:lnTo>
                  <a:lnTo>
                    <a:pt x="3692945" y="942379"/>
                  </a:lnTo>
                  <a:lnTo>
                    <a:pt x="3692945" y="0"/>
                  </a:lnTo>
                  <a:close/>
                </a:path>
              </a:pathLst>
            </a:custGeom>
            <a:solidFill>
              <a:srgbClr val="E21013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1" name="Google Shape;841;p15"/>
            <p:cNvSpPr/>
            <p:nvPr/>
          </p:nvSpPr>
          <p:spPr>
            <a:xfrm>
              <a:off x="15364003" y="1167618"/>
              <a:ext cx="3693159" cy="700405"/>
            </a:xfrm>
            <a:custGeom>
              <a:rect b="b" l="l" r="r" t="t"/>
              <a:pathLst>
                <a:path extrusionOk="0" h="700405" w="3693159">
                  <a:moveTo>
                    <a:pt x="198348" y="660984"/>
                  </a:moveTo>
                  <a:lnTo>
                    <a:pt x="0" y="660984"/>
                  </a:lnTo>
                  <a:lnTo>
                    <a:pt x="0" y="685812"/>
                  </a:lnTo>
                  <a:lnTo>
                    <a:pt x="198348" y="685812"/>
                  </a:lnTo>
                  <a:lnTo>
                    <a:pt x="198348" y="660984"/>
                  </a:lnTo>
                  <a:close/>
                </a:path>
                <a:path extrusionOk="0" h="700405" w="3693159">
                  <a:moveTo>
                    <a:pt x="198348" y="502246"/>
                  </a:moveTo>
                  <a:lnTo>
                    <a:pt x="0" y="502246"/>
                  </a:lnTo>
                  <a:lnTo>
                    <a:pt x="0" y="527050"/>
                  </a:lnTo>
                  <a:lnTo>
                    <a:pt x="198348" y="527050"/>
                  </a:lnTo>
                  <a:lnTo>
                    <a:pt x="198348" y="502246"/>
                  </a:lnTo>
                  <a:close/>
                </a:path>
                <a:path extrusionOk="0" h="700405" w="3693159">
                  <a:moveTo>
                    <a:pt x="198348" y="337540"/>
                  </a:moveTo>
                  <a:lnTo>
                    <a:pt x="0" y="337540"/>
                  </a:lnTo>
                  <a:lnTo>
                    <a:pt x="0" y="362356"/>
                  </a:lnTo>
                  <a:lnTo>
                    <a:pt x="198348" y="362356"/>
                  </a:lnTo>
                  <a:lnTo>
                    <a:pt x="198348" y="337540"/>
                  </a:lnTo>
                  <a:close/>
                </a:path>
                <a:path extrusionOk="0" h="700405" w="3693159">
                  <a:moveTo>
                    <a:pt x="198348" y="175044"/>
                  </a:moveTo>
                  <a:lnTo>
                    <a:pt x="0" y="175044"/>
                  </a:lnTo>
                  <a:lnTo>
                    <a:pt x="0" y="199898"/>
                  </a:lnTo>
                  <a:lnTo>
                    <a:pt x="198348" y="199898"/>
                  </a:lnTo>
                  <a:lnTo>
                    <a:pt x="198348" y="175044"/>
                  </a:lnTo>
                  <a:close/>
                </a:path>
                <a:path extrusionOk="0" h="700405" w="3693159">
                  <a:moveTo>
                    <a:pt x="198348" y="16789"/>
                  </a:moveTo>
                  <a:lnTo>
                    <a:pt x="0" y="16789"/>
                  </a:lnTo>
                  <a:lnTo>
                    <a:pt x="0" y="41592"/>
                  </a:lnTo>
                  <a:lnTo>
                    <a:pt x="198348" y="41592"/>
                  </a:lnTo>
                  <a:lnTo>
                    <a:pt x="198348" y="16789"/>
                  </a:lnTo>
                  <a:close/>
                </a:path>
                <a:path extrusionOk="0" h="700405" w="3693159">
                  <a:moveTo>
                    <a:pt x="908519" y="161366"/>
                  </a:moveTo>
                  <a:lnTo>
                    <a:pt x="906360" y="130289"/>
                  </a:lnTo>
                  <a:lnTo>
                    <a:pt x="905611" y="119291"/>
                  </a:lnTo>
                  <a:lnTo>
                    <a:pt x="892365" y="84505"/>
                  </a:lnTo>
                  <a:lnTo>
                    <a:pt x="840524" y="34785"/>
                  </a:lnTo>
                  <a:lnTo>
                    <a:pt x="804722" y="18783"/>
                  </a:lnTo>
                  <a:lnTo>
                    <a:pt x="764197" y="8001"/>
                  </a:lnTo>
                  <a:lnTo>
                    <a:pt x="720369" y="1905"/>
                  </a:lnTo>
                  <a:lnTo>
                    <a:pt x="674636" y="0"/>
                  </a:lnTo>
                  <a:lnTo>
                    <a:pt x="627634" y="1714"/>
                  </a:lnTo>
                  <a:lnTo>
                    <a:pt x="580974" y="7264"/>
                  </a:lnTo>
                  <a:lnTo>
                    <a:pt x="535597" y="17233"/>
                  </a:lnTo>
                  <a:lnTo>
                    <a:pt x="492467" y="32207"/>
                  </a:lnTo>
                  <a:lnTo>
                    <a:pt x="452539" y="52793"/>
                  </a:lnTo>
                  <a:lnTo>
                    <a:pt x="416775" y="79552"/>
                  </a:lnTo>
                  <a:lnTo>
                    <a:pt x="386105" y="113106"/>
                  </a:lnTo>
                  <a:lnTo>
                    <a:pt x="361505" y="154012"/>
                  </a:lnTo>
                  <a:lnTo>
                    <a:pt x="343928" y="202895"/>
                  </a:lnTo>
                  <a:lnTo>
                    <a:pt x="339178" y="254914"/>
                  </a:lnTo>
                  <a:lnTo>
                    <a:pt x="348348" y="300837"/>
                  </a:lnTo>
                  <a:lnTo>
                    <a:pt x="371932" y="338734"/>
                  </a:lnTo>
                  <a:lnTo>
                    <a:pt x="410464" y="366699"/>
                  </a:lnTo>
                  <a:lnTo>
                    <a:pt x="460248" y="387223"/>
                  </a:lnTo>
                  <a:lnTo>
                    <a:pt x="508927" y="402183"/>
                  </a:lnTo>
                  <a:lnTo>
                    <a:pt x="594918" y="424510"/>
                  </a:lnTo>
                  <a:lnTo>
                    <a:pt x="628230" y="436435"/>
                  </a:lnTo>
                  <a:lnTo>
                    <a:pt x="652437" y="451891"/>
                  </a:lnTo>
                  <a:lnTo>
                    <a:pt x="665518" y="473189"/>
                  </a:lnTo>
                  <a:lnTo>
                    <a:pt x="665480" y="502577"/>
                  </a:lnTo>
                  <a:lnTo>
                    <a:pt x="650036" y="531888"/>
                  </a:lnTo>
                  <a:lnTo>
                    <a:pt x="622058" y="552818"/>
                  </a:lnTo>
                  <a:lnTo>
                    <a:pt x="587781" y="565378"/>
                  </a:lnTo>
                  <a:lnTo>
                    <a:pt x="553491" y="569556"/>
                  </a:lnTo>
                  <a:lnTo>
                    <a:pt x="508863" y="563194"/>
                  </a:lnTo>
                  <a:lnTo>
                    <a:pt x="477088" y="544436"/>
                  </a:lnTo>
                  <a:lnTo>
                    <a:pt x="460565" y="513829"/>
                  </a:lnTo>
                  <a:lnTo>
                    <a:pt x="461657" y="471868"/>
                  </a:lnTo>
                  <a:lnTo>
                    <a:pt x="275513" y="471868"/>
                  </a:lnTo>
                  <a:lnTo>
                    <a:pt x="269417" y="527735"/>
                  </a:lnTo>
                  <a:lnTo>
                    <a:pt x="274345" y="574230"/>
                  </a:lnTo>
                  <a:lnTo>
                    <a:pt x="289204" y="612089"/>
                  </a:lnTo>
                  <a:lnTo>
                    <a:pt x="312864" y="642086"/>
                  </a:lnTo>
                  <a:lnTo>
                    <a:pt x="344195" y="664946"/>
                  </a:lnTo>
                  <a:lnTo>
                    <a:pt x="382104" y="681418"/>
                  </a:lnTo>
                  <a:lnTo>
                    <a:pt x="425462" y="692264"/>
                  </a:lnTo>
                  <a:lnTo>
                    <a:pt x="473138" y="698233"/>
                  </a:lnTo>
                  <a:lnTo>
                    <a:pt x="524040" y="700049"/>
                  </a:lnTo>
                  <a:lnTo>
                    <a:pt x="575614" y="697547"/>
                  </a:lnTo>
                  <a:lnTo>
                    <a:pt x="626071" y="690016"/>
                  </a:lnTo>
                  <a:lnTo>
                    <a:pt x="674395" y="677392"/>
                  </a:lnTo>
                  <a:lnTo>
                    <a:pt x="719594" y="659612"/>
                  </a:lnTo>
                  <a:lnTo>
                    <a:pt x="760653" y="636625"/>
                  </a:lnTo>
                  <a:lnTo>
                    <a:pt x="796569" y="608368"/>
                  </a:lnTo>
                  <a:lnTo>
                    <a:pt x="826338" y="574776"/>
                  </a:lnTo>
                  <a:lnTo>
                    <a:pt x="829360" y="569556"/>
                  </a:lnTo>
                  <a:lnTo>
                    <a:pt x="848944" y="535813"/>
                  </a:lnTo>
                  <a:lnTo>
                    <a:pt x="863396" y="491388"/>
                  </a:lnTo>
                  <a:lnTo>
                    <a:pt x="869175" y="436956"/>
                  </a:lnTo>
                  <a:lnTo>
                    <a:pt x="862241" y="393573"/>
                  </a:lnTo>
                  <a:lnTo>
                    <a:pt x="844702" y="359727"/>
                  </a:lnTo>
                  <a:lnTo>
                    <a:pt x="786168" y="314388"/>
                  </a:lnTo>
                  <a:lnTo>
                    <a:pt x="749376" y="299808"/>
                  </a:lnTo>
                  <a:lnTo>
                    <a:pt x="710349" y="288569"/>
                  </a:lnTo>
                  <a:lnTo>
                    <a:pt x="633984" y="269887"/>
                  </a:lnTo>
                  <a:lnTo>
                    <a:pt x="598474" y="259105"/>
                  </a:lnTo>
                  <a:lnTo>
                    <a:pt x="566496" y="244411"/>
                  </a:lnTo>
                  <a:lnTo>
                    <a:pt x="545185" y="222910"/>
                  </a:lnTo>
                  <a:lnTo>
                    <a:pt x="541693" y="191706"/>
                  </a:lnTo>
                  <a:lnTo>
                    <a:pt x="553224" y="167970"/>
                  </a:lnTo>
                  <a:lnTo>
                    <a:pt x="574852" y="148424"/>
                  </a:lnTo>
                  <a:lnTo>
                    <a:pt x="603161" y="135166"/>
                  </a:lnTo>
                  <a:lnTo>
                    <a:pt x="634758" y="130289"/>
                  </a:lnTo>
                  <a:lnTo>
                    <a:pt x="656818" y="131673"/>
                  </a:lnTo>
                  <a:lnTo>
                    <a:pt x="701903" y="151714"/>
                  </a:lnTo>
                  <a:lnTo>
                    <a:pt x="716381" y="192925"/>
                  </a:lnTo>
                  <a:lnTo>
                    <a:pt x="713574" y="211251"/>
                  </a:lnTo>
                  <a:lnTo>
                    <a:pt x="899693" y="211251"/>
                  </a:lnTo>
                  <a:lnTo>
                    <a:pt x="908519" y="161366"/>
                  </a:lnTo>
                  <a:close/>
                </a:path>
                <a:path extrusionOk="0" h="700405" w="3693159">
                  <a:moveTo>
                    <a:pt x="1580972" y="13944"/>
                  </a:moveTo>
                  <a:lnTo>
                    <a:pt x="1069098" y="13944"/>
                  </a:lnTo>
                  <a:lnTo>
                    <a:pt x="926249" y="685927"/>
                  </a:lnTo>
                  <a:lnTo>
                    <a:pt x="1438135" y="685927"/>
                  </a:lnTo>
                  <a:lnTo>
                    <a:pt x="1465884" y="555599"/>
                  </a:lnTo>
                  <a:lnTo>
                    <a:pt x="1140129" y="555599"/>
                  </a:lnTo>
                  <a:lnTo>
                    <a:pt x="1170381" y="413207"/>
                  </a:lnTo>
                  <a:lnTo>
                    <a:pt x="1470063" y="413207"/>
                  </a:lnTo>
                  <a:lnTo>
                    <a:pt x="1497672" y="282956"/>
                  </a:lnTo>
                  <a:lnTo>
                    <a:pt x="1197978" y="282956"/>
                  </a:lnTo>
                  <a:lnTo>
                    <a:pt x="1227455" y="144233"/>
                  </a:lnTo>
                  <a:lnTo>
                    <a:pt x="1553210" y="144233"/>
                  </a:lnTo>
                  <a:lnTo>
                    <a:pt x="1580972" y="13944"/>
                  </a:lnTo>
                  <a:close/>
                </a:path>
                <a:path extrusionOk="0" h="700405" w="3693159">
                  <a:moveTo>
                    <a:pt x="2341346" y="13944"/>
                  </a:moveTo>
                  <a:lnTo>
                    <a:pt x="2173833" y="13944"/>
                  </a:lnTo>
                  <a:lnTo>
                    <a:pt x="2067725" y="512775"/>
                  </a:lnTo>
                  <a:lnTo>
                    <a:pt x="2065553" y="514680"/>
                  </a:lnTo>
                  <a:lnTo>
                    <a:pt x="1984070" y="171272"/>
                  </a:lnTo>
                  <a:lnTo>
                    <a:pt x="1946732" y="13944"/>
                  </a:lnTo>
                  <a:lnTo>
                    <a:pt x="1686140" y="13944"/>
                  </a:lnTo>
                  <a:lnTo>
                    <a:pt x="1543278" y="685927"/>
                  </a:lnTo>
                  <a:lnTo>
                    <a:pt x="1710817" y="685927"/>
                  </a:lnTo>
                  <a:lnTo>
                    <a:pt x="1820189" y="171272"/>
                  </a:lnTo>
                  <a:lnTo>
                    <a:pt x="1822030" y="171272"/>
                  </a:lnTo>
                  <a:lnTo>
                    <a:pt x="1940687" y="685927"/>
                  </a:lnTo>
                  <a:lnTo>
                    <a:pt x="2198497" y="685927"/>
                  </a:lnTo>
                  <a:lnTo>
                    <a:pt x="2234895" y="514680"/>
                  </a:lnTo>
                  <a:lnTo>
                    <a:pt x="2341346" y="13944"/>
                  </a:lnTo>
                  <a:close/>
                </a:path>
                <a:path extrusionOk="0" h="700405" w="3693159">
                  <a:moveTo>
                    <a:pt x="3024949" y="685927"/>
                  </a:moveTo>
                  <a:lnTo>
                    <a:pt x="3001048" y="554685"/>
                  </a:lnTo>
                  <a:lnTo>
                    <a:pt x="2977324" y="424395"/>
                  </a:lnTo>
                  <a:lnTo>
                    <a:pt x="2926461" y="145148"/>
                  </a:lnTo>
                  <a:lnTo>
                    <a:pt x="2902572" y="13944"/>
                  </a:lnTo>
                  <a:lnTo>
                    <a:pt x="2779877" y="13944"/>
                  </a:lnTo>
                  <a:lnTo>
                    <a:pt x="2779877" y="424395"/>
                  </a:lnTo>
                  <a:lnTo>
                    <a:pt x="2600248" y="424395"/>
                  </a:lnTo>
                  <a:lnTo>
                    <a:pt x="2750858" y="145148"/>
                  </a:lnTo>
                  <a:lnTo>
                    <a:pt x="2753639" y="145148"/>
                  </a:lnTo>
                  <a:lnTo>
                    <a:pt x="2779877" y="424395"/>
                  </a:lnTo>
                  <a:lnTo>
                    <a:pt x="2779877" y="13944"/>
                  </a:lnTo>
                  <a:lnTo>
                    <a:pt x="2675471" y="13944"/>
                  </a:lnTo>
                  <a:lnTo>
                    <a:pt x="2267343" y="685927"/>
                  </a:lnTo>
                  <a:lnTo>
                    <a:pt x="2453513" y="685927"/>
                  </a:lnTo>
                  <a:lnTo>
                    <a:pt x="2525153" y="554685"/>
                  </a:lnTo>
                  <a:lnTo>
                    <a:pt x="2797873" y="554685"/>
                  </a:lnTo>
                  <a:lnTo>
                    <a:pt x="2814612" y="685927"/>
                  </a:lnTo>
                  <a:lnTo>
                    <a:pt x="3024949" y="685927"/>
                  </a:lnTo>
                  <a:close/>
                </a:path>
                <a:path extrusionOk="0" h="700405" w="3693159">
                  <a:moveTo>
                    <a:pt x="3424669" y="13944"/>
                  </a:moveTo>
                  <a:lnTo>
                    <a:pt x="3238538" y="13944"/>
                  </a:lnTo>
                  <a:lnTo>
                    <a:pt x="3095663" y="685927"/>
                  </a:lnTo>
                  <a:lnTo>
                    <a:pt x="3281819" y="685927"/>
                  </a:lnTo>
                  <a:lnTo>
                    <a:pt x="3424669" y="13944"/>
                  </a:lnTo>
                  <a:close/>
                </a:path>
                <a:path extrusionOk="0" h="700405" w="3693159">
                  <a:moveTo>
                    <a:pt x="3692918" y="660984"/>
                  </a:moveTo>
                  <a:lnTo>
                    <a:pt x="3494570" y="660984"/>
                  </a:lnTo>
                  <a:lnTo>
                    <a:pt x="3494570" y="685812"/>
                  </a:lnTo>
                  <a:lnTo>
                    <a:pt x="3692918" y="685812"/>
                  </a:lnTo>
                  <a:lnTo>
                    <a:pt x="3692918" y="660984"/>
                  </a:lnTo>
                  <a:close/>
                </a:path>
                <a:path extrusionOk="0" h="700405" w="3693159">
                  <a:moveTo>
                    <a:pt x="3692918" y="502246"/>
                  </a:moveTo>
                  <a:lnTo>
                    <a:pt x="3494570" y="502246"/>
                  </a:lnTo>
                  <a:lnTo>
                    <a:pt x="3494570" y="527050"/>
                  </a:lnTo>
                  <a:lnTo>
                    <a:pt x="3692918" y="527050"/>
                  </a:lnTo>
                  <a:lnTo>
                    <a:pt x="3692918" y="502246"/>
                  </a:lnTo>
                  <a:close/>
                </a:path>
                <a:path extrusionOk="0" h="700405" w="3693159">
                  <a:moveTo>
                    <a:pt x="3692918" y="337540"/>
                  </a:moveTo>
                  <a:lnTo>
                    <a:pt x="3494570" y="337540"/>
                  </a:lnTo>
                  <a:lnTo>
                    <a:pt x="3494570" y="362356"/>
                  </a:lnTo>
                  <a:lnTo>
                    <a:pt x="3692918" y="362356"/>
                  </a:lnTo>
                  <a:lnTo>
                    <a:pt x="3692918" y="337540"/>
                  </a:lnTo>
                  <a:close/>
                </a:path>
                <a:path extrusionOk="0" h="700405" w="3693159">
                  <a:moveTo>
                    <a:pt x="3692918" y="175044"/>
                  </a:moveTo>
                  <a:lnTo>
                    <a:pt x="3494570" y="175044"/>
                  </a:lnTo>
                  <a:lnTo>
                    <a:pt x="3494570" y="199898"/>
                  </a:lnTo>
                  <a:lnTo>
                    <a:pt x="3692918" y="199898"/>
                  </a:lnTo>
                  <a:lnTo>
                    <a:pt x="3692918" y="175044"/>
                  </a:lnTo>
                  <a:close/>
                </a:path>
                <a:path extrusionOk="0" h="700405" w="3693159">
                  <a:moveTo>
                    <a:pt x="3692918" y="16789"/>
                  </a:moveTo>
                  <a:lnTo>
                    <a:pt x="3494570" y="16789"/>
                  </a:lnTo>
                  <a:lnTo>
                    <a:pt x="3494570" y="41592"/>
                  </a:lnTo>
                  <a:lnTo>
                    <a:pt x="3692918" y="41592"/>
                  </a:lnTo>
                  <a:lnTo>
                    <a:pt x="3692918" y="1678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42" name="Google Shape;842;p15"/>
          <p:cNvGrpSpPr/>
          <p:nvPr/>
        </p:nvGrpSpPr>
        <p:grpSpPr>
          <a:xfrm>
            <a:off x="17957569" y="9842632"/>
            <a:ext cx="1885109" cy="576248"/>
            <a:chOff x="17957569" y="9842632"/>
            <a:chExt cx="1885109" cy="576248"/>
          </a:xfrm>
        </p:grpSpPr>
        <p:sp>
          <p:nvSpPr>
            <p:cNvPr id="843" name="Google Shape;843;p15"/>
            <p:cNvSpPr/>
            <p:nvPr/>
          </p:nvSpPr>
          <p:spPr>
            <a:xfrm>
              <a:off x="17957569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4" name="Google Shape;844;p15"/>
            <p:cNvSpPr/>
            <p:nvPr/>
          </p:nvSpPr>
          <p:spPr>
            <a:xfrm>
              <a:off x="17957569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5" name="Google Shape;845;p15"/>
            <p:cNvSpPr/>
            <p:nvPr/>
          </p:nvSpPr>
          <p:spPr>
            <a:xfrm>
              <a:off x="17957569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6" name="Google Shape;846;p15"/>
            <p:cNvSpPr/>
            <p:nvPr/>
          </p:nvSpPr>
          <p:spPr>
            <a:xfrm>
              <a:off x="18219340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7" name="Google Shape;847;p15"/>
            <p:cNvSpPr/>
            <p:nvPr/>
          </p:nvSpPr>
          <p:spPr>
            <a:xfrm>
              <a:off x="18219340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8" name="Google Shape;848;p15"/>
            <p:cNvSpPr/>
            <p:nvPr/>
          </p:nvSpPr>
          <p:spPr>
            <a:xfrm>
              <a:off x="18219340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49" name="Google Shape;849;p15"/>
            <p:cNvSpPr/>
            <p:nvPr/>
          </p:nvSpPr>
          <p:spPr>
            <a:xfrm>
              <a:off x="18481112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0" name="Google Shape;850;p15"/>
            <p:cNvSpPr/>
            <p:nvPr/>
          </p:nvSpPr>
          <p:spPr>
            <a:xfrm>
              <a:off x="18481112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1" name="Google Shape;851;p15"/>
            <p:cNvSpPr/>
            <p:nvPr/>
          </p:nvSpPr>
          <p:spPr>
            <a:xfrm>
              <a:off x="18481112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2" name="Google Shape;852;p15"/>
            <p:cNvSpPr/>
            <p:nvPr/>
          </p:nvSpPr>
          <p:spPr>
            <a:xfrm>
              <a:off x="18742885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3" name="Google Shape;853;p15"/>
            <p:cNvSpPr/>
            <p:nvPr/>
          </p:nvSpPr>
          <p:spPr>
            <a:xfrm>
              <a:off x="18742885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4" name="Google Shape;854;p15"/>
            <p:cNvSpPr/>
            <p:nvPr/>
          </p:nvSpPr>
          <p:spPr>
            <a:xfrm>
              <a:off x="18742885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5" name="Google Shape;855;p15"/>
            <p:cNvSpPr/>
            <p:nvPr/>
          </p:nvSpPr>
          <p:spPr>
            <a:xfrm>
              <a:off x="19004657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6" name="Google Shape;856;p15"/>
            <p:cNvSpPr/>
            <p:nvPr/>
          </p:nvSpPr>
          <p:spPr>
            <a:xfrm>
              <a:off x="19004657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7" name="Google Shape;857;p15"/>
            <p:cNvSpPr/>
            <p:nvPr/>
          </p:nvSpPr>
          <p:spPr>
            <a:xfrm>
              <a:off x="19004657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8" name="Google Shape;858;p15"/>
            <p:cNvSpPr/>
            <p:nvPr/>
          </p:nvSpPr>
          <p:spPr>
            <a:xfrm>
              <a:off x="19266428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59" name="Google Shape;859;p15"/>
            <p:cNvSpPr/>
            <p:nvPr/>
          </p:nvSpPr>
          <p:spPr>
            <a:xfrm>
              <a:off x="19266428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0" name="Google Shape;860;p15"/>
            <p:cNvSpPr/>
            <p:nvPr/>
          </p:nvSpPr>
          <p:spPr>
            <a:xfrm>
              <a:off x="19266428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1" name="Google Shape;861;p15"/>
            <p:cNvSpPr/>
            <p:nvPr/>
          </p:nvSpPr>
          <p:spPr>
            <a:xfrm>
              <a:off x="19528201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2" name="Google Shape;862;p15"/>
            <p:cNvSpPr/>
            <p:nvPr/>
          </p:nvSpPr>
          <p:spPr>
            <a:xfrm>
              <a:off x="19528201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3" name="Google Shape;863;p15"/>
            <p:cNvSpPr/>
            <p:nvPr/>
          </p:nvSpPr>
          <p:spPr>
            <a:xfrm>
              <a:off x="19528201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4" name="Google Shape;864;p15"/>
            <p:cNvSpPr/>
            <p:nvPr/>
          </p:nvSpPr>
          <p:spPr>
            <a:xfrm>
              <a:off x="19789973" y="10366176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5" name="Google Shape;865;p15"/>
            <p:cNvSpPr/>
            <p:nvPr/>
          </p:nvSpPr>
          <p:spPr>
            <a:xfrm>
              <a:off x="19789973" y="10104404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66" name="Google Shape;866;p15"/>
            <p:cNvSpPr/>
            <p:nvPr/>
          </p:nvSpPr>
          <p:spPr>
            <a:xfrm>
              <a:off x="19789973" y="9842632"/>
              <a:ext cx="52705" cy="52704"/>
            </a:xfrm>
            <a:custGeom>
              <a:rect b="b" l="l" r="r" t="t"/>
              <a:pathLst>
                <a:path extrusionOk="0" h="52704" w="52705">
                  <a:moveTo>
                    <a:pt x="26177" y="0"/>
                  </a:moveTo>
                  <a:lnTo>
                    <a:pt x="15986" y="2056"/>
                  </a:lnTo>
                  <a:lnTo>
                    <a:pt x="7665" y="7665"/>
                  </a:lnTo>
                  <a:lnTo>
                    <a:pt x="2056" y="15986"/>
                  </a:lnTo>
                  <a:lnTo>
                    <a:pt x="0" y="26177"/>
                  </a:lnTo>
                  <a:lnTo>
                    <a:pt x="2056" y="36367"/>
                  </a:lnTo>
                  <a:lnTo>
                    <a:pt x="7665" y="44688"/>
                  </a:lnTo>
                  <a:lnTo>
                    <a:pt x="15986" y="50297"/>
                  </a:lnTo>
                  <a:lnTo>
                    <a:pt x="26177" y="52354"/>
                  </a:lnTo>
                  <a:lnTo>
                    <a:pt x="36367" y="50297"/>
                  </a:lnTo>
                  <a:lnTo>
                    <a:pt x="44688" y="44688"/>
                  </a:lnTo>
                  <a:lnTo>
                    <a:pt x="50297" y="36367"/>
                  </a:lnTo>
                  <a:lnTo>
                    <a:pt x="52354" y="26177"/>
                  </a:lnTo>
                  <a:lnTo>
                    <a:pt x="50297" y="15986"/>
                  </a:lnTo>
                  <a:lnTo>
                    <a:pt x="44688" y="7665"/>
                  </a:lnTo>
                  <a:lnTo>
                    <a:pt x="36367" y="2056"/>
                  </a:lnTo>
                  <a:lnTo>
                    <a:pt x="26177" y="0"/>
                  </a:lnTo>
                  <a:close/>
                </a:path>
              </a:pathLst>
            </a:custGeom>
            <a:solidFill>
              <a:srgbClr val="C1272C"/>
            </a:solidFill>
            <a:ln>
              <a:noFill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67" name="Google Shape;867;p15"/>
          <p:cNvSpPr txBox="1"/>
          <p:nvPr/>
        </p:nvSpPr>
        <p:spPr>
          <a:xfrm>
            <a:off x="1047100" y="3533175"/>
            <a:ext cx="9030300" cy="7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Selecione a máquina virtual, clique em </a:t>
            </a: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Configurações </a:t>
            </a: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 depois em </a:t>
            </a:r>
            <a:r>
              <a:rPr b="1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Armanezamento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ontserrat"/>
              <a:buChar char="●"/>
            </a:pPr>
            <a:r>
              <a:rPr b="0" i="0" lang="pt-BR" sz="4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Na janela de seleção de mídia, clique no ícone da pasta e selecione a imagem ISO do Ubuntu 22.04 que você baixou anteriormente.</a:t>
            </a:r>
            <a:endParaRPr b="1" i="0" sz="4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None/>
            </a:pPr>
            <a:r>
              <a:t/>
            </a:r>
            <a:endParaRPr b="0" i="0" sz="48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68" name="Google Shape;86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08275" y="3868825"/>
            <a:ext cx="9450800" cy="5311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